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как появилось первое государство восточных славян
</a:t>
            </a:r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разрозненные племена стали одной страной?
</a:t>
            </a:r>
            <a:endParaRPr lang="en-US" sz="398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жили на больших пространствах у рек и лесов. Здесь было удобно ловить рыбу, охотиться, пахать землю и ходить в дальние поездки по воде. Именно поэтому тут быстро выросли города и княжеская власть.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восточных славян: реки, леса и первые города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племена жили на этих землях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и древляне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жили в районе Киева, а древляне — в лесных землях рядом. У каждого племени были свои старейшины, обычаи и правила жизни, которые передавались из поколения в поколение.
</a:t>
            </a:r>
            <a:endParaRPr lang="en-US" sz="1463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и кривичи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Северяне и кривичи селились на больших пространствах по рекам и вблизи удобных дорог. Они занимались земледелием, ловили рыбу, ходили на охоту и умело делали нужные в быту вещи.
</a:t>
            </a:r>
            <a:endParaRPr lang="en-US" sz="1463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Словене и соседние племена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Словене жили у озёр и рек севернее других племён. Рядом находились и другие восточные славяне, которые общались между собой, меняли товары и постепенно привыкали действовать вместе.
</a:t>
            </a:r>
            <a:endParaRPr lang="en-US" sz="1463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только выращивали хлеб, но и занимались ремёслами. Они лепили посуду, ковали железо, шили одежду и строили жилища. Такой труд помогал племенам становиться сильнее.
</a:t>
            </a:r>
            <a:endParaRPr lang="en-US" sz="1463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племена жили отдельно, но со временем стали чаще объединяться. Вместе было легче торговать, защищаться и решать важные вопросы. Так появлялись первые признаки будущего государства.
</a:t>
            </a:r>
            <a:endParaRPr lang="en-US" sz="14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Призвание Рюрика и начало княжеской власти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год и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рассказывает, что в 862 году в Новгород позвали князя Рюрика. С этим событием связывают начало княжеской власти на Руси и появление порядка в управлении землями.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дружина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не был один. Его поддерживала дружина — смелые воины и помощники. Они защищали город, сопровождали князя в походах и помогали ему собирать дань.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Киеву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князь Олег в 882 году взял Киев и сделал его главным городом. Так северные и южные земли оказались связаны под одной властью, а Русь стала крепче.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Киев стал главным городом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стоял на Днепре, а река соединяла север и юг страны. По воде можно было быстро добираться в разные земли и держать связь между городами.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Киев проходил путь «из варяг в греки». По нему везли меха, воск и мёд, а обратно — серебро, ткани и украшения. Город богател вместе с торговлей.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был удобен для сбора дани с подвластных земель. Отсюда князь и его люди могли следить за порядком, получать нужные запасы и укреплять власть.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было легче защищать от врагов, чем небольшие поселения. Поэтому Киев стал не только богатым, но и очень важным центром всей Древней Руси.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управлялась Древняя Русь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кто принимал решения и как работало управление в городах и землях.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на реках и дорогах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Ладьи на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ходили ладьи, похожие на большие деревянные лодки. На них перевозили товары между городами и далёкими землями, не уставая от долгой дороги по суше.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Руси вывозили меха, воск, мёд, рыбу, дерево и изделия ремесленников. Эти вещи ценились в других странах и помогали князьям и городам становиться богаче.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издалека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на Русь привозили серебро, ткани, украшения и оружие. Торговля связывала людей разных стран, а на рынках можно было увидеть очень разные и удивительные вещи.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было торговли, тем быстрее росли города. Появлялись новые лавки, мастерские и пристани. Люди приезжали сюда за товарами, новостями и выгодными сделками.
</a:t>
            </a:r>
            <a:endParaRPr lang="en-US" sz="12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Ольга и первые правила сбора дани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князя Игоря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князя Игоря власть перешла к княгине Ольге. Она сумела навести порядок и показать, что править можно не только строго, но и разумно.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погосты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установила уроки — точный размер дани. Ещё она назначила погосты — места, куда дань приносили. Благодаря этому сбор стал понятнее и спокойнее для людей.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помогли избежать ссор и путаницы. Люди заранее знали, когда и сколько нужно платить, а княжеская власть стала действовать организованнее и увереннее.
</a:t>
            </a:r>
            <a:endParaRPr lang="en-US" sz="15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Святослав — смелый воин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походы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рано стал князем и почти всё время проводил в походах. Он быстро прославился как отважный и очень решительный воин.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врагами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воевал с хазарами, вятичами и болгарскими войсками на Дунае. Его походы показывали силу Руси и желание защищать свои земли.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походе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любил простую жизнь воина и не стремился сидеть в богатом дворце. Он привык к дороге, оружию и постоянной готовности к бою.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выбирает новую веру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принял христианство и решил крестить Русь. Это было большое и важное решение. Люди увидели новые храмы, услышали красивые молитвы и начали знакомиться с книгами, которых прежде было совсем мало.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Киев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в городах стали строить церкви и открывать школы. Священники приносили книги, учили детей и помогали людям узнавать новые обычаи. Старые верования исчезали не сразу, но жизнь уже начинала меняться.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Византией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укрепила связи Руси с Византией. Это было важно для дружбы, торговли и культуры. Русь стала ближе к другим христианским странам и получила больше знаний о мире.
</a:t>
            </a:r>
            <a:endParaRPr lang="en-US" sz="10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1037 год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был построен Софийский собор, ставший символом силы и культурного подъёма Руси.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связано с расцветом Киева, школами и заботой о книгах и законах.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лет»; датировка строительства Софийского собора в Киеве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наводила порядок в законах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нормам «Русской Правды» и историческим сведениям о древнерусском суде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ремёсла и повседневная жизнь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своего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городах работали кузнецы, гончары, кожевники и ювелиры. Они делали нужные вещи для дома, торговли и княжеской дружины, а их труд ценили на рынках.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жилищ строили из дерева, потому что его было много и с ним было удобно работать. Внутри было просто, но тепло, а двор помогал хранить припасы и инвентарь.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ели кашу, хлеб, овощи, рыбу, мёд и продукты, которые могли вырастить или добыть сами. Еда была простой, зато сытной и подходила для трудовой жизни.
</a:t>
            </a:r>
            <a:endParaRPr lang="en-US" sz="1336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была непростой, поэтому людям важно было помогать друг другу. В семье, на дворе и в городе многие дела делали вместе, чтобы справляться с работой и заботами.
</a:t>
            </a:r>
            <a:endParaRPr lang="en-US" sz="1336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торг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товары, а ремесленники продавали свои изделия. Так города оживали, становились богаче и постепенно превращались в важные центры всей Руси.
</a:t>
            </a:r>
            <a:endParaRPr lang="en-US" sz="1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что верили люди до крещения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верили в Перуна, Даждьбога, Велеса и других богов. Они связывали их с громом, солнцем, плодородием и богатством земли, которую очень уважали.
</a:t>
            </a:r>
            <a:endParaRPr lang="en-US" sz="1539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Особым почтением пользовались лес, вода, огонь и солнце. Люди считали, что природные силы влияют на жизнь, урожай и удачу, поэтому относились к ним бережно.
</a:t>
            </a:r>
            <a:endParaRPr lang="en-US" sz="1533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посевом, уборкой урожая и в важные дни года устраивали обряды и праздники. Они помогали людям чувствовать связь с природой и надеяться на хороший год.
</a:t>
            </a:r>
            <a:endParaRPr lang="en-US" sz="1533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прежние обычаи не исчезли сразу. Некоторое время новые христианские представления и старые верования существовали рядом, как соседи через забор.
</a:t>
            </a:r>
            <a:endParaRPr lang="en-US" sz="14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князья иногда ссорились между собой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делили наследники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сильный князь умирал, его сыновья и родственники часто спорили о том, кому править. Каждый считал себя достойным главного стола и хотел большего влияния.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становились самостоятельнее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споров отдельные города и княжества начинали жить почти сами по себе. Местные правители укрепляли свою власть и меньше подчинялись Киеву.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слабело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ссоры отвлекали силы от защиты страны и мешали общим делам. Поэтому Русь постепенно становилась менее сплочённой, хотя память о единстве ещё сохранялась.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угрожали Руси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из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юга на русские земли часто приходили печенеги, а позже половцы. Их набеги были внезапными, поэтому жителям приходилось быть настороже и быстро собираться для обороны.
</a:t>
            </a:r>
            <a:endParaRPr lang="en-US" sz="1398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города, строили крепости, стены и сторожевые посты. Такие укрепления помогали заранее заметить врага и удержать нападение до прихода помощи.
</a:t>
            </a:r>
            <a:endParaRPr lang="en-US" sz="1544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 быть готовыми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хранили оружие, следили за дорогами и берегли дома, потому что мирное время могло быстро смениться тревогой. Военная осторожность стала частью повседневной жизни.
</a:t>
            </a:r>
            <a:endParaRPr lang="en-US" sz="1492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враг приближался, защищать город приходилось всем вместе: князю, дружине и жителям. Только совместные действия помогали сохранить землю, семьи и имущество.
</a:t>
            </a:r>
            <a:endParaRPr lang="en-US" sz="15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стала большим и сильным государством
</a:t>
            </a:r>
            <a:endParaRPr lang="en-US" sz="260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древнерусских летописей и историческим сведениям о развитии государства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древние летописи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книгой о прошлом Древней Руси считается «Повесть временных лет». Она помогает понять, как жили князья, города и люди много веков назад.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них есть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названы князья, даты, походы, войны и крещение Руси. Эти записи похожи на большую тетрадь памяти, только очень древнюю.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писал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 монахи-летописцы. Они внимательно записывали важные события, чтобы сохранить память о времени, когда не было ни газет, ни современных учебников.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летописям историки узнают, как складывалось государство и как менялась жизнь людей. Без них прошлое было бы намного тише и загадочнее.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Русь важна для нашей истории
</a:t>
            </a:r>
            <a:endParaRPr lang="en-US" sz="2764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стала одним из первых крупных государств восточных славян. Именно тогда появились общие центры власти, законы и традиция объединять разные земли.
</a:t>
            </a:r>
            <a:endParaRPr lang="en-US" sz="1548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городов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того времени остались старинные города, храмы, книги и памятники искусства. Они напоминают, что у людей уже тогда было стремление строить и сохранять.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показывает: когда люди умеют договариваться, поддерживать друг друга и соблюдать правила, жить становится спокойнее и безопаснее. Это полезно и сегодня.
</a:t>
            </a:r>
            <a:endParaRPr lang="en-US" sz="1478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Древней Руси связаны с прошлым России, Украины и Беларуси. Поэтому её история помогает лучше понимать общие корни и беречь память о них.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— начало большой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выросла из союза племён, торговли, городов и княжеской власти. Крещение, законы и культура сделали её крепче, а нас учат дружбе, порядку и уважению к прошлому.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2026-05-26T04:33:55Z</dcterms:created>
  <dcterms:modified xsi:type="dcterms:W3CDTF">2026-05-26T04:33:55Z</dcterms:modified>
</cp:coreProperties>
</file>