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метода, ОДЗ и проверка: решаем без лишних корней.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уравнения: два основных способа решения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уравнения встречаются там, где неизвестная скрыта под корнем. Главная задача — преобразовать выражение, не потеряв и не добавив лишние решения, поэтому особенно важны ОДЗ и проверка ответа.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об иррациональных уравнениях
</a:t>
            </a:r>
            <a:endParaRPr lang="en-US" sz="250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и проверка корней
</a:t>
            </a:r>
            <a:endParaRPr lang="en-US" sz="2391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Подкоренное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четный корень, выражение под знаком корня должно быть неотрицательным. Это первое ограничение, которое сразу отсеивает недопустимые значения переменной.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радикал находится в знаменателе, одного условия неотрицательности мало: знаменатель не должен обращаться в ноль, иначе исходное выражение просто не имеет смысла.
</a:t>
            </a:r>
            <a:endParaRPr lang="en-US" sz="1181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преобразований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 и другие степенные преобразования не всегда равносильны исходному уравнению. После них могут появиться значения, которых раньше не было, то есть посторонние корни.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найденное значение нужно подставить обратно в исходное уравнение. Только так можно убедиться, что решение подходит не только алгебраически, но и по смыслу задачи.
</a:t>
            </a:r>
            <a:endParaRPr lang="en-US" sz="1160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простых примерах ОДЗ часто сразу сокращает число возможных ответов. Это помогает решать уравнение быстрее и уменьшает вероятность ошибиться на последующих шагах.
</a:t>
            </a:r>
            <a:endParaRPr lang="en-US" sz="11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через возведение в степень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89850" y="1120675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Изолировать радикал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оставить корень в одной части уравнения, чтобы дальнейшее преобразование было максимально прозрачным и не затрагивало лишние слагаемые.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89850" y="2286212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Записать ОДЗ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вычислений фиксируют все ограничения: неотрицательность подкоренных выражений, а при необходимости — и дополнительные условия для знаменателей.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89850" y="3451755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Возвести в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обе части уравнения возводят в квадрат или в другую подходящую степень. Это переводит иррациональное уравнение в алгебраическое.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5538" y="1120675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Решить полученное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решают уже знакомое рациональное, линейное или квадратное уравнение. Здесь важно внимательно работать с вычислениями и не упускать кандидатов на ответ.
</a:t>
            </a:r>
            <a:endParaRPr lang="en-US" sz="1170" dirty="0"/>
          </a:p>
        </p:txBody>
      </p:sp>
      <p:sp>
        <p:nvSpPr>
          <p:cNvPr id="16" name="Text 6"/>
          <p:cNvSpPr txBox="1"/>
          <p:nvPr/>
        </p:nvSpPr>
        <p:spPr>
          <a:xfrm>
            <a:off x="3315538" y="2286212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подстановка найденных значений в исходное уравнение. Именно проверка отделяет верные корни от появившихся в ходе преобразований лишних решений.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61886"/>
            <a:ext cx="3962400" cy="1567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какое преобразование выбрать в зависимости от структуры уравнения и где требуется особая осторожность.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определяется формой уравнения: чем проще структура после преобразования, тем надежнее и короче решение.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алгебры 11 класса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преобразования и их особенности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Исходное уравнение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Рассматриваем √(x+5)=3. Корень уже изолирован, поэтому задача сводится к аккуратному выполнению стандартных шагов без лишних преобразований.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уравнения возводим в квадрат и получаем x+5=9. Иррациональная запись исчезает, а дальше остается решить простое линейное уравнение.
</a:t>
            </a:r>
            <a:endParaRPr lang="en-US" sz="1180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Найденное значение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x+5=9 следует x=4. Это кандидат на ответ, но окончательный вывод делать рано, пока он не пройдет проверку.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x=4 в исходное уравнение: √(4+5)=√9=3. Значит, найденное значение действительно является корнем и подходит полностью.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простое уравнение с одним корнем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Алгебраический вывод из преобразования √A=B в A=B²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знаков — плюс и минус — скрывает одно квадратное преобразование.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возведения в квадрат правая часть уже не показывает знак числа, поэтому часть решений может оказаться лишней и не подходить исходному уравнению.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учебных примерах видно, что преобразование почти всегда дает больше кандидатов, чем остается после подстановки в исходное уравнение.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заметно сокращает число ответов: часть решений отбрасывается уже на последнем шаге, поэтому она обязательна.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примеры по теме иррациональных уравнений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Кандидаты на ответ и истинные корни после проверки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уравнение с двумя радикалами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ОДЗ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√(x+1)+√(x−2)=5 сначала записываем ограничения: x+1≥0 и x−2≥0. В результате остается более жесткое условие x≥2.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Изолировать радикал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корней выделяют в отдельную часть уравнения. Это позволяет уменьшить количество радикалов и подготовить выражение к первому возведению в квадрат.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Повторное преобразование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квадрата возникает уравнение с одним радикалом. Его снова изолируют и еще раз возводят в степень, получая алгебраическое уравнение.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Проверка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значения обязательно подставляют в исходное уравнение. При двух радикалах именно этот этап чаще всего выявляет лишние корни, появившиеся после преобразований.
</a:t>
            </a:r>
            <a:endParaRPr lang="en-US" sz="11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9124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887" y="3328333"/>
            <a:ext cx="169838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86" y="3328333"/>
            <a:ext cx="145575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переменных как способ упрощения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радикал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и тот же корень встречается несколько раз, удобно ввести обозначение t для подкоренного выражения. Тогда запись становится короче, а структура уравнения — яснее и проще для решения.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стандартной форме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исходное уравнение нередко превращается в квадратное, дробное или биквадратное. Это позволяет использовать уже знакомые правила и не выполнять громоздкие преобразования вручную.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исходной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Решив уравнение относительно t, нужно вернуться к x через обратную замену. На этом этапе важно не забыть о допустимых значениях, иначе можно принять неверный ответ.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короткий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особенно полезна там, где прямое возведение в степень делает решение длинным и неудобным. Она сокращает вычисления и помогает избежать лишних алгебраических ошибок.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решения через замену переменной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иррационального уравнения методом замены переменной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симметричное уравнение с заменой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ОДЗ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 уравнении есть дробь с корнем в знаменателе, сначала фиксируем условие x&gt;0. Это сразу задаёт допустимую область и исключает бессмысленные преобразования.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Обозначаем t=√x, где t&gt;0. Тогда исходная запись становится короче: t+1/t=3, а структура уравнения становится симметричной и удобной для дальнейших преобразований.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Квадратное уравнение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умножения на t получаем t²−3t+1=0. Теперь задача сводится к обычному квадратному уравнению, которое решается стандартными школьными приёмами.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Возврат к x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значения t, затем возвращаемся к исходной переменной по формуле x=t². Проверка показывает, какие из полученных значений действительно удовлетворяют исходному уравнению.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802026"/>
            <a:ext cx="4094100" cy="19446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в каких типах иррациональных уравнений замена переменной особенно упрощает решение и переводит задачу к стандартной школьной форме.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особенно полезна там, где после неё получается знакомое квадратное или рациональное уравнение, а не новая сложная конструкция.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приёмов решения иррациональных уравнений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замена переменных особенно выгодна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94650" y="1198334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Выбор замены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Положим t=√(x+2). Тогда x выражается через t²−2, и исходное уравнение становится короче и удобнее для преобразований.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12500" y="1959175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 к t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x=t²−2 в равенство x+√(x+2)=5. Получаем t²−2+t=5, то есть квадратное уравнение относительно t.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994650" y="2764445"/>
            <a:ext cx="38304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Решение и отбор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t²+t−7=0, но оставляем только положительное значение, потому что t=√(x+2) не может быть отрицательным.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2500" y="3536200"/>
            <a:ext cx="34587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Обратная замена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x через t² и обязательно проверяем ответ в исходном уравнении. Так исключаются случайные ошибки и посторонние значения.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33564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4: уравнение с квадратом радикала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частые сбои в ходе решения: они нередко возникают не в вычислениях, а на этапе контроля преобразований и ответа.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рискованный этап — проверка: именно её пропуск чаще всего превращает формально верное преобразование в неправильный итог.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при решении иррациональных уравнений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иррациональных уравнений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метод решения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радикал можно быстро оставить в одной части равенства, возведение в степень обычно даёт самый короткий путь к ответу и требует меньше промежуточных преобразований.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Повторяющееся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 то же подкоренное выражение встречается несколько раз, замена переменной делает запись компактнее и часто переводит уравнение в стандартную форму.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 дроби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с видами t и 1/t, а также с дробями, замена помогает убрать лишнюю громоздкость и свести уравнение к рациональному или квадратному.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приёмов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примерах методы не конкурируют, а дополняют друг друга: сначала выделяют корень, затем вводят новую переменную и только после этого выполняют основное решение.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 иррациональных уравнений есть смысл в реальных моделях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не бывает отрицательной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под корнем скрыта длина стороны или отрезка, сама модель уже задаёт ограничение на переменную. Формальное уравнение здесь отражает реальный объект, а проверка ответа показывает, не выходит ли результат за пределы возможного геометрического смысла.
</a:t>
            </a:r>
            <a:endParaRPr lang="en-US" sz="1296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Площадь, время и 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Иррациональные выражения часто возникают там, где величина по смыслу не может быть меньше нуля: площадь, время, расстояние, скорость в некоторых моделях. Иллюстрация с фигурой или маршрутом помогает увидеть, что ОДЗ — это не формальность, а требование самой ситуации.
</a:t>
            </a:r>
            <a:endParaRPr lang="en-US" sz="12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 только число шагов, но и объём контроля: чем длиннее преобразования, тем внимательнее нужно проверять каждый промежуточный результат.
</a:t>
            </a:r>
            <a:endParaRPr lang="en-US" sz="1169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Наименьшая трудоёмкость у коротких цепочек; наибольшая — у комбинированных задач, где возрастает и число вычислений, и риск посторонних корней.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относительной трудоёмкости способов решения иррациональных уравнений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трудоемкости разных способов решения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1030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43888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Мини-выводы по теме школьного курса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ОДЗ — первый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позволяет сразу отсечь невозможные варианты и не тратить время на дальнейшие вычисления с заведомо неверными числами.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приём особенно полезен при повторяющихся радикалах и симметрии: он переводит сложную запись в знакомое квадратное или рациональное уравнение.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радикала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удаётся выделить в одной части уравнения, решение обычно становится короче, а дальнейшее возведение в степень — более управляемым.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правильные по виду корни нужно подставить в исходное уравнение, потому что после преобразований легко появляются посторонние решения.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совпасть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Надёжным считается только тот результат, который одновременно удовлетворяет и ОДЗ, и исходному равенству, а не только преобразованной записи.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степень удобно при одном выделенном радикале, а замена переменных — при симметрии и повторяющихся выражениях. В обоих случаях решающими остаются ОДЗ и проверка корней.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метода — один строгий результат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2026-05-31T02:05:50Z</dcterms:created>
  <dcterms:modified xsi:type="dcterms:W3CDTF">2026-05-31T02:05:50Z</dcterms:modified>
</cp:coreProperties>
</file>