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были люди?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по-английски, где кто был вчера и сегодня.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нужны каждый день: в разговоре, в заданиях и в коротких ответах. С ними легко сказать, где кто-то был вчера, после школы или вечером, используя was, were и простые слова места и времени.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и were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was нужна, когда говорим об одном человеке или одном предмете. Она подходит для I, he, she, it и помогает кратко назвать место, где кто-то был раньше.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нескольких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were используется с you, we, they. Её удобно применять, когда речь идёт о группе людей, друзьях, семье или классе, которые находились в одном месте.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was at home. She was at school. We were in the park. They were at the zoo. Такие предложения легко читать, повторять и запоминать.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показывают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и were помогают рассказать не о том, где кто-то есть сейчас, а о том, где человек или группа находились раньше. Это и есть главное правило 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места в теме
</a:t>
            </a:r>
            <a:endParaRPr lang="en-US" sz="2223" dirty="0"/>
          </a:p>
        </p:txBody>
      </p:sp>
      <p:sp>
        <p:nvSpPr>
          <p:cNvPr id="1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8097" y="188692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школа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 и school встречаются очень часто, потому что это знакомые места из жизни школьника. Здесь легко составить короткие предложения: He was at home. She was at school.
</a:t>
            </a:r>
            <a:endParaRPr lang="en-US" sz="903" dirty="0"/>
          </a:p>
        </p:txBody>
      </p:sp>
      <p:sp>
        <p:nvSpPr>
          <p:cNvPr id="13" name="Text 3"/>
          <p:cNvSpPr txBox="1"/>
          <p:nvPr/>
        </p:nvSpPr>
        <p:spPr>
          <a:xfrm>
            <a:off x="2062126" y="18869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и магазин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Park и shop помогают говорить о прогулках и обычных делах. Такие фразы звучат просто и понятно: They were at the park. He was at the shop.
</a:t>
            </a:r>
            <a:endParaRPr lang="en-US" sz="903" dirty="0"/>
          </a:p>
        </p:txBody>
      </p:sp>
      <p:sp>
        <p:nvSpPr>
          <p:cNvPr id="14" name="Text 4"/>
          <p:cNvSpPr txBox="1"/>
          <p:nvPr/>
        </p:nvSpPr>
        <p:spPr>
          <a:xfrm>
            <a:off x="3846148" y="18869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сад, зоопарк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House, garden и zoo расширяют словарь и делают примеры интереснее. Ребёнок легко представляет картинку: She was in the garden. They were at the zoo.
</a:t>
            </a:r>
            <a:endParaRPr lang="en-US" sz="903" dirty="0"/>
          </a:p>
        </p:txBody>
      </p:sp>
      <p:sp>
        <p:nvSpPr>
          <p:cNvPr id="15" name="Text 5"/>
          <p:cNvSpPr txBox="1"/>
          <p:nvPr/>
        </p:nvSpPr>
        <p:spPr>
          <a:xfrm>
            <a:off x="5630188" y="18870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этими словами удобно описывать день ребёнка: урок, прогулку, визит в магазин или отдых дома. Чем привычнее место, тем легче вспомнить нужную фразу.
</a:t>
            </a:r>
            <a:endParaRPr lang="en-US" sz="903" dirty="0"/>
          </a:p>
        </p:txBody>
      </p:sp>
      <p:sp>
        <p:nvSpPr>
          <p:cNvPr id="16" name="Text 6"/>
          <p:cNvSpPr txBox="1"/>
          <p:nvPr/>
        </p:nvSpPr>
        <p:spPr>
          <a:xfrm>
            <a:off x="7414237" y="1887001"/>
            <a:ext cx="14514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особенно полезны короткие предложения. Они не пугают длинными словами и хорошо подходят для чтения, повторения и первых устных ответов.
</a:t>
            </a:r>
            <a:endParaRPr lang="en-US" sz="9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1826" y="2371621"/>
            <a:ext cx="204900" cy="18213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23426" y="2362487"/>
            <a:ext cx="1503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назвать место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at часто используют с привычными местами: at home, at school, at the zoo. Оно помогает назвать точку, где кто-то находился, очень коротко и ясно.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in подходит, когда человек или предмет как будто находятся внутри чего-то: in the garden, in the room, in the bus. Такие сочетания легко запомнить по картинке.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on встречается в выражениях on the bus и on the playground. Оно помогает сделать речь точнее и добавляет ещё несколько полезных сочетаний для простых предложений.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обычно стоит рядом с was или were и сразу показывает, где кто-то был. Так фраза становится полной: сначала человек, потом форма, потом место.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человек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об одном человеке или одном предмете, выбираем was. Эта форма помогает сказать о прошлом быстро и без лишних слов, особенно в коротких учебных предложениях.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821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was at the library. She was in the classroom. The boy was at the shop. Такие примеры знакомы детям и хорошо подходят для чтения вслух на уроке.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42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люди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можно использовать и для предметов и животных: The cat was under the table. Так ученики учатся замечать, что форма зависит от количества, а не только от 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людей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 нескольких людях, используем were. Эта форма подходит для друзей, семьи, одноклассников и любых групп, которые были в одном месте.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were at the playground. They were in the garden. My friends were at the cinema. Такие фразы легко представить и так же легко произнести.
</a:t>
            </a:r>
            <a:endParaRPr lang="en-US" sz="1098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собеседнику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were at school тоже относится к were, даже если говорим только с одним человеком. Это полезно запомнить, чтобы не путаться в простых ответах и вопросах.
</a:t>
            </a:r>
            <a:endParaRPr lang="en-US" sz="1048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Were помогает сразу показать, что людей было несколько. Поэтому эта форма особенно удобна, когда рассказывают о классе, семье, поездке или совместной игре.
</a:t>
            </a:r>
            <a:endParaRPr lang="en-US" sz="10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Вчерашний день и прошлое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школьника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она была дома, а потом собралась в школу. Весь день прошёл спокойно и по расписанию. Такие слова, как in the morning и yesterday, сразу подсказывают, что речь идёт о прошлом.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дети пошли в парк и немного поиграли. Потом они вернулись домой и рассказали о своём дне. Слово after school помогает легко понять, когда всё произошло.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 ночь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он был дома, читал книгу и смотрел в окно. Позднее он лёг спать, потому что уже было last night. Так короткие слова времени делают рассказ очень понятным.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быстро сказать главное и не потеряться в длинной фразе.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урока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обычно строится из формы was или were и названия места.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месте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Спрашиваем про одного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спрашиваем об одном человеке, используем Where was he? или Where was she? После вопроса обычно идёт короткий ответ с одним местом, без лишних слов и пауз.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Спрашиваем про нескольких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людей несколько, говорим Where were they? или Where were you? Такая форма сразу подсказывает, что нужен ответ про группу, класс, семью или друзей.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вопрос —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was at the cinema. She was at home. They were in the garden. Вопрос и ответ работают вместе и помогают быстро потренировать новую грамматику.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несложные, поэтому ученику легко их понять и ответить. Чем короче форма, тем быстрее получается уверенно говорить о месте в прошлом.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знакомые места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 маленькому городу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маленького города легко узнать улицу, магазин и станцию. Мама была в магазине, а дети — у библиотеки рядом. Потом они пошли к площадке, и город сразу стал похож на знакомый маршрут после уроков.
</a:t>
            </a:r>
            <a:endParaRPr lang="en-US" sz="1070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кто был днём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музея стояли школьники, а рядом с домом играли друзья. Учитель сказал, что вчера дети были в парке, а потом — в магазине. Такие места помогают представить обычный день в городе очень ясно.
</a:t>
            </a:r>
            <a:endParaRPr lang="en-US" sz="107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вокруг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школы есть библиотека, площадка и небольшой магазин. Ребята легко говорят о них по-английски: друзья были на площадке, мама была в магазине, а дети были в музее после прогулки.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503" y="2547617"/>
            <a:ext cx="296887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31966" y="2547629"/>
            <a:ext cx="296887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86234" y="2547629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предметы рядом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729278" y="2589450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на 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was и were можно сказать, где лежит или стоит вещь. The bag was on the chair — и сразу понятно, что сумка не убежала.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704740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несколько, помогает were. The books were on the desk. Это короткая и удобная фраза для класса, комнаты или домашнего стола.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680215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рядом с 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показывают не только людей, но и вещи вокруг них. The ball was in the box — и картинка в голове получается очень ясной.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предложение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называем, кто был где-то, затем добавляем форму was или were, после этого — место и время.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 коротких фраз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был дома, и это легко сказать одной короткой фразой. Потом к истории добавляется ещё один человек, и сразу появляется новое событие.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 школе и саду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сестра была в школе, а позже дети были в саду. Так одно простое предложение сменяет другое и складывается маленький рассказ.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с семьёй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все были дома, и день закончился спокойно. Из трёх коротких фраз получилась понятная история без длинных объяснений.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поездка и игра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празднике легко использовать was и were. We were at the party — звучит весело и сразу показывает, что все были вместе в особенном месте.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поездкой тоже всё просто: I was on a trip. Такая фраза помогает рассказать о прошлом коротко, как в маленьком дневнике путешественника.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 прогулка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class was at the game, а the children were at a picnic. Эти примеры связаны с движением, радостью и знакомыми школьными событиями.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для запоминания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изображение с шариками, дорогой или игрой на улице помогает быстрее вспомнить нужные слова. Весёлый сюжет запоминается лучше, чем скучное правило.
</a:t>
            </a:r>
            <a:endParaRPr lang="en-US" sz="100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61000" y="1642521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was и were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случается, когда говорят was с несколькими людьми или were с одним человеком. Лучше сразу проверять: один — was, несколько — were.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68347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говорит только was или were, но этого мало. Нужна полная фраза: was at home, were in the park, чтобы ответ был понятным.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58450" y="372442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один и много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book was — если книга одна, а the books were — если книг несколько. Концовка помогает не потерять смысл и не перепутать число.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времени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Yesterday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сразу подсказывает, что речь идёт о прошлом. В фразе I was at the zoo yesterday оно помогает понять, когда именно всё произошло.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Last night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ним удобно говорить о вечере или ночи: She was at home last night. Такое сочетание часто встречается в коротких упражнениях и диалогах.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the morning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подсказка подходит для начала дня. We were at school in the morning — и время становится очень ясным, почти как на расписании.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school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рассказать, что было потом. We were at the park after school — и маленькая история сразу продолжается без лишних объяснений.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друзья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сестра была дома, а мои друзья были у меня в гостях. Потом мы все были в саду и играли вместе. Такая история легко показывает, как семья и друзья могут быть в разных местах в один день.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у бабушки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бабушка и дедушка были на дне рождения, а мама была на кухне и помогала с угощением. Дети были рядом, смеялись и ждали торт. В одном рассказе сразу видно, кто где находился.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семейный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папа был на работе, а мама была дома. Потом брат и сестра были у друзей, а вечером все были вместе. Из коротких фраз получается тёплая семейная история.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23426" y="2362487"/>
            <a:ext cx="1503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был дома?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человека или группу, а потом скажи место. На вопрос Who was at home? ответ должен быть коротким и точным, без лишних слов.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были дети?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Where were the children? помогает вспомнить форму were для нескольких людей. Ответ обязательно должен назвать место: at school, in the park или другое знакомое место.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 ли один человек?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Was she at school? проверяет форму was для одного человека. Здесь важно услышать, что речь идёт об одном лице, а не о группе.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всегда включает место: at home, at the zoo, in the garden. Так ребёнок показывает, что понимает и вопрос, и ответ.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две опоры: was — для одного, were — для нескольких. И почти всегда рядом есть место. С этими двумя помощниками легко сказать, где люди были вчера и сейчас.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2026-05-30T09:47:33Z</dcterms:created>
  <dcterms:modified xsi:type="dcterms:W3CDTF">2026-05-30T09:47:33Z</dcterms:modified>
</cp:coreProperties>
</file>