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для предложений, согласия и отказа в школьном общении.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фразы для общения
</a:t>
            </a:r>
            <a:endParaRPr lang="en-US" sz="268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фразы полезны
</a:t>
            </a:r>
            <a:endParaRPr lang="en-US" sz="2488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помогают говорить на уроке, на перемене и с друзьями. Один и тот же смысл можно выразить по-разному: мягко, формально или совсем коротко. Здесь важнее готовые модели, чем сложные правила.
</a:t>
            </a:r>
            <a:endParaRPr lang="en-US" sz="1399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306725" y="14694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идея
</a:t>
            </a:r>
            <a:pPr algn="l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предложение — это начало разговора. Затем можно кратко объяснить причину, чтобы идея выглядела понятнее и убедительнее для собеседника.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2128184" y="24875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собеседник отвечает готовой фразой: соглашается, отказывается или предлагает другой вариант. Такой обмен репликами делает разговор естественным и быстрым.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2904155" y="35056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тон
</a:t>
            </a:r>
            <a:pPr algn="l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 ситуации. С друзьями уместны простые варианты, а в более вежливой беседе лучше использовать мягкие и аккуратные выражения.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предложение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Shall we…?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Shall we помогает предложить совместное действие и сразу вовлекает другого человека в решение. Фраза звучит мягко и дружелюбно, особенно среди одноклассников.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9803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планов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удобно использовать, когда нужно обсудить планы: занятия после школы, прогулку или фильм. Вопрос звучит как приглашение к общему решению, а не как приказ.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 часто говорят Yes, let’s или Sorry, I can’t. Такая пара помогает быстро продолжить разговор и сохранить вежливый, спокойный тон.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 to…?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на 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день рождения друзья часто спрашивают: Would you like to come to my birthday party? Это звучит вежливо и тепло, потому что собеседнику дают выбор без давления. В ответ можно услышать Sure, I’d love to.
</a:t>
            </a:r>
            <a:endParaRPr lang="en-US" sz="152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Присоединиться к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одноклассник может сказать: Would you like to join us? Так удобно позвать человека в компанию, на прогулку или в совместное занятие. Если планы не подходят, вежливый отказ звучит намного мягче.
</a:t>
            </a:r>
            <a:endParaRPr lang="en-US" sz="152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разговоре эта фраза помогает говорить уважительно даже с малознакомым человеком. Она подходит для приглашений, просьб и предложений, где важно показать внимание и доброжелательность.
</a:t>
            </a:r>
            <a:endParaRPr lang="en-US" sz="15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about…?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4925" y="19708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about pizza after class? — это способ быстро предложить идею без длинного объяснения. Фраза звучит легко и подходит для разговора с друзьями после уроков.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22392" y="19816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можно сочетать со временем или местом: How about Friday? How about the cinema? Такие дополнения сразу делают предложение конкретным и понятным.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9857" y="1961552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помогает не застревать на одном варианте и мягко подталкивает разговор вперёд. Она особенно удобна, когда нужно предложить простой план прямо на ходу.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don’t we…?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плана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don’t we meet at the library? звучит как спокойное предложение общего плана. Такая форма помогает обсудить встречу, не звуча слишком резко или требовательно.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договорённостей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хорошо подходит для группы, где нужно выбрать время, место или первый шаг. Она помогает говорить уверенно и при этом оставаться вежливым.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 деталями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 Why don’t we start at 4? показывает, как легко добавить время в готовую модель. После такого предложения разговор обычно быстро переходит к согласию или уточнению.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мягкие формы помогают вежливо предложить идею и показать осторожность в разговоре.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модели делают просьбу мягче и уважительнее.
</a:t>
            </a:r>
            <a:endParaRPr lang="en-US" sz="2593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место в предложении
</a:t>
            </a:r>
            <a:endParaRPr lang="en-US" sz="3025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предложению легко добавить время и место, чтобы фраза стала точной и удобной для ответа.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времени и места делает предложение конкретным и помогает быстрее договориться.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уроке удобно запомнить именно столько коротких ответов, чтобы быстро соглашаться в разговоре.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популярных коротких реплик помогают ответить дружелюбно и без паузы.
</a:t>
            </a:r>
            <a:endParaRPr lang="en-US" sz="2033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короткие добавки делают согласие теплее и поддерживают разговор без лишних слов.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добавки помогают звучать дружелюбнее и естественнее.
</a:t>
            </a:r>
            <a:endParaRPr lang="en-US" sz="2438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речевым шаблонам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мягких вариантов отказа помогают сохранить вежливый тон, даже если предложение не подходит.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ответы позволяют отказаться без резкости и неловкости.
</a:t>
            </a:r>
            <a:endParaRPr lang="en-US" sz="223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речевым шаблонам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отказа удобно сразу предложить один новый вариант — так разговор остаётся доброжелательным.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альтернатива часто помогает сохранить хорошие отношения.
</a:t>
            </a:r>
            <a:endParaRPr lang="en-US" sz="1978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речевым шаблонам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вежливости помогают выбрать фразу по ситуации: для друзей, для ровесников и для более официального общения.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выбран тон, тем естественнее звучит ответ.
</a:t>
            </a:r>
            <a:endParaRPr lang="en-US" sz="2687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речевым шаблонам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386728"/>
            <a:ext cx="4231200" cy="1014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предложение и ответ
</a:t>
            </a:r>
            <a:endParaRPr lang="en-US" sz="3023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пары помогают быстро сопоставить предложение, согласие и отказ в одной модели.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для одной и той же ситуации можно выбрать короткое согласие или мягкий отказ.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мини-диалоги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How about a movie? B: Great idea! Такой короткий обмен репликами подходит для дружеского разговора и показывает, как быстро принять предложение без длинных объяснений.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9803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учёба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Would you like to study together? B: I’d love to. Этот диалог полезен для школьных ситуаций, где нужно вежливо пригласить и спокойно согласиться.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Why don’t we go now? B: Sorry, I can’t. Здесь видно, как в одном диалоге сочетаются предложение и мягкий отказ без грубости.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шаблона к готовой фразе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показывают, как из начала реплики перейти к полному вежливому ответу.
</a:t>
            </a:r>
            <a:endParaRPr lang="en-US" sz="10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и проверка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проверки помогают закрепить форму предложения, согласия и отказа в одном упражнении.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работает лучше, когда ученик видит три части диалога сразу и тренирует их как готовую связку.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упражнения из 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306725" y="14694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 фразу для предложения: Let’s… How about… или Would you like to…? Она задаёт тон разговора и помогает начать общение спокойно и понятно.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2128184" y="24875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 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ответь коротко: Sure, Of course, I’d love to. Такой ответ звучит естественно и показывает, что ты поддерживаешь идею собеседника без лишних слов.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2904155" y="35056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Смягчи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можешь, откажись мягко и добавь альтернативу: Maybe later, another time, tomorrow. Это сохраняет доброжелательный тон и не обрывает разговор резко.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запоминания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говорим уверенно и вежливо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помогают вежливо предлагать, быстро соглашаться и мягко отказывать без неловкости. Попробуй составить три мини-диалога про школу, друзей и выходные, используя готовые шаблоны и спокойную интонацию.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2026-07-25T15:53:36Z</dcterms:created>
  <dcterms:modified xsi:type="dcterms:W3CDTF">2026-07-25T15:53:36Z</dcterms:modified>
</cp:coreProperties>
</file>