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Инфекции, передающиеся половым путем, и наследственные заболевания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болезней: пути заражения, наследование, профилактика.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здоровья и биологии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ИППП и наследственные болезни по-разному возникают, но обе могут сильно влиять на здоровье человека и семьи. Понимание их причин, признаков и способов профилактики помогает вовремя обратиться к врачу и избежать осложнений.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инфекции, передающиеся половым путем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путь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ИППП передаются при половом контакте, когда возбудитель попадает от одного человека к другому. Для некоторых инфекций возможны также передача через кровь и от матери к ребенку.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вызывает инфекцию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Возбудителями ИППП могут быть бактерии, вирусы, грибки и простейшие. Поэтому такие болезни отличаются по течению, признакам и способам лечения, а универсального лекарства для всех не существует.
</a:t>
            </a:r>
            <a:endParaRPr lang="en-US" sz="1078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распространенным ИППП относят хламидиоз, гонорею, сифилис, ВИЧ-инфекцию, вирус папилломы человека, генитальный герпес и трихомониаз. Каждая из них требует внимания и обследования.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ИППП долго не вызывают заметных жалоб. Человек может чувствовать себя здоровым, но при этом оставаться источником инфекции и получать осложнения без своевременной диагностики.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об ИППП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особенностей этих инфекций помогает снизить риск заражения, вовремя обратиться за помощью и защитить не только собственное здоровье, но и здоровье будущих партнеров и детей.
</a:t>
            </a:r>
            <a:endParaRPr lang="en-US" sz="11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передачи ИППП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наиболее типичные способы заражения и помогает увидеть, где профилактика особенно эффективна.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способ передачи связан с незащищенным контактом, поэтому барьерная защита и обследование особенно важны.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инфекция попадает в организм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слизистые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Возбудители легко проникают через слизистые оболочки, потому что они тоньше и уязвимее кожи. Поэтому заражение чаще происходит при прямом контакте с биологическими жидкостями.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микроповреждения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царапины и микротрещины на коже становятся входными воротами для инфекции. Риск возрастает, если барьерная защита не используется или используется неправильно.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в организм, возбудитель начинает размножаться и может распространяться по тканям. Некоторые вирусы умеют долго сохраняться внутри клеток и долго не подавать признаков болезни.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партнеров, отсутствие обследования и игнорирование симптомов повышают вероятность заражения. Чем раньше человек узнает о проблеме, тем проще остановить распространение инфекции.
</a:t>
            </a:r>
            <a:endParaRPr lang="en-US" sz="10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могут указывать на ИППП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Жжение и боль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жжения или боли при мочеиспускании часто связано с воспалением слизистых. Такой симптом нельзя считать мелочью, особенно если он сохраняется несколько дней или усиливается.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выделения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цвета, запаха или количества выделений может указывать на инфекцию. У подростков и взрослых такие признаки требуют внимания, даже если самочувствие в целом остается обычным.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Зуд и покраснение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Зуд, покраснение и раздражение кожи или слизистых часто говорят о воспалении. Иногда они сопровождаются дискомфортом при движении и мешают обычной повседневной активности.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Сыпь и язвочки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Сыпь, пузырьки, язвочки или трещины в области половых органов могут быть признаком инфекции. Такие изменения нельзя обрабатывать «наугад» без осмотра специалиста.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ИППП симптомы слабы или отсутствуют совсем. Именно поэтому анализы и визит к врачу важнее, чем ожидание, что болезнь пройдет сама.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ИППП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принципу последовательных шагов: от знаний к защите и лечению.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наиболее известных ИППП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возбудителя, признаки и возможные последствия разных инфекций.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ИППП могут выглядеть по-разному, но все они требуют диагностики и лечения.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медицинские сведения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подтверждают ИППП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врача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оценивает жалобы, осматривает пациента и уточняет возможные пути заражения. Это помогает выбрать нужные анализы и не пропустить опасные признаки болезни.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Мазки и образцы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диагностики берут мазки и другие образцы из места возможного заражения. Такие исследования позволяют обнаружить возбудителя даже тогда, когда симптомы выражены слабо.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крови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помогает выявить некоторые инфекции и понять, как организм реагирует на них. Этот метод особенно важен, если болезнь может долго протекать скрыто.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 лабораторные тесты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ПЦР-исследования и другие лабораторные методы находят следы возбудителя с высокой точностью. Самолечение опасно, потому что похожие симптомы бывают у разных инфекций.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приводит нелеченная инфекция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отражают, насколько серьезными могут быть последствия при отсутствии лечения и наблюдения.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инфекция остается без помощи, тем выше риск тяжелых осложнений и необратимых изменений.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по материалам школьного курса биологии и медицинских рекомендаций
</a:t>
            </a:r>
            <a:endParaRPr lang="en-US" sz="7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наследственные заболевания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 ДНК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 возникают из-за изменений в ДНК — носителе наследственной информации. Такие изменения могут затрагивать один ген, участок хромосомы или их сочетание.
</a:t>
            </a:r>
            <a:endParaRPr lang="en-US" sz="1197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Передаются в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болезни переходят от родителей к детям вместе с генетическим материалом. При этом ребенок может унаследовать не саму болезнь, а измененный вариант гена.
</a:t>
            </a:r>
            <a:endParaRPr lang="en-US" sz="1317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возраст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наследственные болезни заметны сразу после рождения, другие долго не дают явных признаков и обнаруживаются позже — в детстве, подростковом возрасте или даже у взрослых.
</a:t>
            </a:r>
            <a:endParaRPr lang="en-US" sz="1229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заразны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заболевания не передаются при обычном общении, через воздух, воду, пищу или предметы. Поэтому рядом с таким человеком можно находиться без риска «заражения».
</a:t>
            </a:r>
            <a:endParaRPr lang="en-US" sz="13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хромосомы и передача признаков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несут информацию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 — это небольшие участки ДНК, в которых записаны сведения о признаках организма: цвете глаз, особенностях обмена веществ и многих других свойствах.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объединяют гены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находятся в ядре клетки и содержат множество генов. Они передают наследственную информацию при делении клеток и при появлении нового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от обоих 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получает половину хромосом от матери и половину от отца. Поэтому его признаки формируются на основе наследственной информации сразу двух родителей.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в семье: от гена к признаку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измененный ген может передаваться от родителей к ребенку и как на проявление болезни влияет тип наследования.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наследования: сравнение на примерах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основные типы наследования и почему один и тот же признак может проявляться по-разному у разных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наследования помогает объяснить вероятность проявления болезни, но точную оценку риска дает только генетическое исследование.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наследованию признаков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62" y="1300556"/>
            <a:ext cx="351038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6804" y="1584846"/>
            <a:ext cx="409492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15599"/>
            <a:ext cx="462724" cy="41131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заболеваний и их проявления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гемофилии кровь сворачивается медленнее обычного, поэтому даже небольшие травмы могут вызывать длительные кровотечения. Ребенку и семье важно знать о риске заранее.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заболевание затрагивает легкие и органы пищеварения. Из-за густой слизи человеку труднее дышать и переваривать пищу, поэтому требуется постоянное наблюдение.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фенилкетонурии нарушается обмен некоторых веществ. Если вовремя не начать специальное питание, могут пострадать развитие и работа нервной системы.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делает трудным различение некоторых цветов, чаще красного и зеленого. Обычно он не мешает жизни полностью, но влияет на отдельные виды деятельности.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выявляют наследственные заболевания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часто начинается с беседы о здоровье родственников и продолжается лабораторными тестами, которые помогают подтвердить или уточнить подозрение врача.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пройдено обследование, тем больше возможностей предотвратить осложнения и вовремя начать наблюдение или лечение.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этапов выявления наследственных заболеваний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 с наследственными заболеваниями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многих наследственных болезнях нужны лекарства и регулярные обследования. Они помогают уменьшать симптомы, следить за состоянием организма и вовремя замечать осложнения.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детям требуется особое питание, определенный режим дня и ограничения в нагрузках. Такие меры подбирают врачи, чтобы поддержать развитие и самочувствие.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реабилитация, занятия со специалистами и обучение семьи правилам ухода помогают человеку лучше справляться с болезнью и быть более самостоятельным.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 стигмы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относиться к людям с наследственными заболеваниями уважительно и без насмешек. Болезнь не делает человека хуже, а поддержка семьи и класса особенно важна.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ИППП и наследственными заболеваниями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болезней требуют внимания к здоровью, но причины их появления разные: одни связаны с инфекцией, другие — с наследственной информацией.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 них — ранняя диагностика и обращение к врачу; различие — в путях возникновения и способах предупреждения.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сравнение инфекционных и наследственных заболеваний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и здоровье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понимать, как передаются инфекции и какие признаки требуют внимания. Это помогает вовремя заметить опасность и не откладывать визит к врачу.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пространство, уважение к себе и другим, а также отказ от рискованных поступков снижают вероятность заражения и помогают принимать взвешенные решения.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профилактику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Вакцинация, регулярные медосмотры и барьерная защита — важные меры, которые уменьшают риск многих инфекций и помогают сохранить здоровье на будущее.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о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встречались наследственные болезни, важно сообщить об этом врачу. Семейная история помогает лучше оценить возможные риски и выбрать обследование.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Обращаться за помощью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первых симптомах или сомнениях нужно обращаться к специалисту и следовать его рекомендациям. Поддержка семьи делает лечение и наблюдение более успешными.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защищают здоровье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 наследственные болезни имеют разные причины, но в обоих случаях помогают знания, внимательность и своевременное обращение к врачу. Это защищает человека и его будущее.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2026-06-01T14:08:07Z</dcterms:created>
  <dcterms:modified xsi:type="dcterms:W3CDTF">2026-06-01T14:08:07Z</dcterms:modified>
</cp:coreProperties>
</file>