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земля: миф, поиск,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Южной земли длился веками — от догадок к доказательствам.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южные широты оставались белым пятном: мореплаватели видели лишь лёд, туманы и редкие берега.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Южная земля оставалась загадкой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Южной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Античности и Средневековья полагали, что Земля должна быть «уравновешена» сушей на севере и юге. Так возникла идея огромного материка внизу карты.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 картах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этого материка дали имя Terra Australis. Его изображали как цельную землю, хотя никто ещё не доказал её существование наблюдениями или измерениями.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вместо факта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картографов эта земля была не открытием, а рабочей гипотезой. Она помогала объяснять неизвестное, но не заменяла реальных сведений о южных морях.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карты рождали миф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старых картах южный материк часто занимал огромную часть нижнего края. Так заполняли пустоту, возникшую из-за нехватки наблюдений и точных маршрутов.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известных берегов, тем смелее становились догадки. Ошибка на бумаге выглядела убедительно, когда проверить её было почти невозможно.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 наследству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нередко переписывали чужие схемы, не имея новых данных. Поэтому одна неточность переходила с карты на карту и казалась истиной.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 изучали медленно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маршруты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к Африке, Индии и Америке расширяли знания о мире, но южные моря оставались далеко от основных торговых путей и привлекали меньше экспедиций.
</a:t>
            </a:r>
            <a:endParaRPr lang="en-US" sz="106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погода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Штормы, туманы и льды делали плавание опасным. Даже опытным морякам было трудно долго держаться в высоких широтах и возвращаться с точными наблюдениями.
</a:t>
            </a:r>
            <a:endParaRPr lang="en-US" sz="98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навигация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ещё не давала такой точности, как позже. Ошибка в курсе могла увести корабль далеко от цели и исказить выводы о берегах.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гипотеза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этих трудностей южный материк долго оставался удобным объяснением неизвестного. Его существование предполагали чаще, чем могли доказать.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неизвестного юга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замечали необычно холодные воды и плотные поля льда. Эти признаки подсказывали, что где-то рядом лежит большой южный регион.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облака и течение воды помогали оценивать близость суши. Такие наблюдения не давали полной картины, но направляли корабли в нужную сторону.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запись в журнале добавляла точности. Постепенно становилось ясно, что речь идёт не о случайных островах, а о целой области у полюса.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Неточности ранних карт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на глаз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карте берег могли сдвинуть на десятки миль, а на другой — соединить остров с материком. Без повторных измерений такие линии казались убедительными, хотя их никто не проверял в море.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Копия вместо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участки карт нередко заполняли по памяти или по рассказам других путешественников. Ошибка становилась частью новой карты, если её просто копировали дальше.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Двойники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и та же земля появлялась в разных местах карты. Это случалось, когда наблюдение было неполным, а координаты записывали неточно или с большим расхождением.
</a:t>
            </a:r>
            <a:endParaRPr lang="en-US" sz="12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 и проверка гипотезы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1770-е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1770-х годах Джеймс Кук отправился в южные моря, чтобы проверить предположение о большом южном материке.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широты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прошёл очень далеко на юг и почти полностью пересёк Антарктический круг, столкнувшись с льдами, туманами и тяжёлыми условиями плавания.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экспедиции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 не нашёл тёплой суши, но его маршрут показал: юг — это не мифический континент, а опасный ледяной океан.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гипотеза казалась убедительной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023111" y="1168829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«равновесия» казалась простой: если на севере много суши, то на юге тоже должен быть крупный материк. Такой вывод выглядел стройно, но строился на предположении.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1492" y="1171454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старте поисков напоминали и карты: на них часто уже был нарисован южный материк. Изображение укрепляло веру в идею, даже если доказательств ещё не существовало.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159819" y="1171455"/>
            <a:ext cx="1968753" cy="3468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повторные экспедиции меняли представление о мире. Когда наблюдения начинали совпадать между собой, догадка постепенно уступала место проверенному знанию.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этот год Джеймс Кук отправился в южные моря.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важен, потому что именно тогда началась экспедиция Кука, которая приблизила науку к проверке старой гипотезы.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втором кругосветном плавании Джеймса Кука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южных морей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на краю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плавания в южных морях корабль Россa встретил не открытую воду, а сплошную стену льда. Она тянулась до горизонта и казалась неподвижной границей мира. Для моряков это был не просто лёд, а знак огромной неизвестности.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которое стало именем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Джеймс Кларк Росс внёс на карты море, которое позже получило его имя. Он внимательно отмечал цвет воды, движение льдин и линию горизонта. Именно такие наблюдения помогали понять, где заканчивается океан и начинается суша.
</a:t>
            </a:r>
            <a:endParaRPr lang="en-US" sz="1079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скрывающий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барьер выглядел как берег, но оказался частью огромного ледового края. За ним могла скрываться настоящая Антарктида. Это открытие показало, что южные моря нельзя читать по старым представлениям — их нужно проверять прямо на месте.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доказательство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проверки: от полевых наблюдений к подтверждению на картах и в экспедициях.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экспедиций юга показывает, как постепенно менялись цели, маршруты и результаты исследований.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проверяли саму возможность материка, затем находили его признаки и, наконец, уточняли его край и ледяную границу.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экспедиций юга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географических открытий и морских экспедиций.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на юге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моря славились штормами и резкими ветрами. Судно могло быстро терять ход, а точное продвижение становилось опасным и медленным.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Обледенение судов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нарастал на снастях, палубе и корпусе корабля. Обледенение утяжеляло судно и мешало маневрировать между льдинами.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высоких широтах короткое, а погода меняется почти каждый час. На поиск и измерения оставалось очень мало времени.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 белизна льда скрывали рельеф, поэтому берег можно было заметить слишком поздно. Без опыта плавания даже карта не спасала.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открытие шло шаг за шагом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мореплаватели видели лишь кромку льда, острова и туманную линию горизонта. Из-за этого юг казался сплошной полосой суши, хотя многие наблюдения были обманчивы.
</a:t>
            </a:r>
            <a:endParaRPr lang="en-US" sz="1095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проверки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экспедиции начали возвращаться в те же районы, чтобы сверить курс и проверить береговые очертания. Только повторные проходы позволяли отличить настоящий материк от льдов и островов.
</a:t>
            </a:r>
            <a:endParaRPr lang="en-US" sz="1071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Антарктиды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совпали в разных походах, стало ясно: за ледяным поясом скрывается отдельный материк. Так гипотеза постепенно превратилась в подтверждённое знание.
</a:t>
            </a:r>
            <a:endParaRPr lang="en-US" sz="10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исследований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оказалась не цепью островов, а настоящим материком. Его поверхность почти целиком скрыта под мощным ледяным покровом, который меняется медленно, но постоянно.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края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суши здесь не всегда виден напрямую. Его ограничивают ледяные шельфы — широкие плавучие выступы льда, переходящие в океан.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Антарктиды считается одним из самых суровых на Земле. Сильный ветер, мороз и очень долгие светлые или тёмные периоды делают условия почти крайними.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здесь есть живые организмы: птицы, тюлени и морские экосистемы у побережья. Это доказывает, что самый холодный материк тоже связан с жизнью океана.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продолжаются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на краю льда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станциях учёные работают круглый год и проводят наблюдения прямо среди льда и снега. Они измеряют температуру воздуха, состав атмосферы и состояние снега, чтобы понять, как меняется полярная среда.
</a:t>
            </a:r>
            <a:endParaRPr lang="en-US" sz="121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 наблюдением из 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увидеть то, что не заметить с земли. Они показывают площадь морского льда, движение облаков и изменения поверхности материка, словно ведут постоянную съёмку всей Антарктики.
</a:t>
            </a:r>
            <a:endParaRPr lang="en-US" sz="107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Антарктика как лаборатория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Океанографы следят за течениями и температурой воды, а биологи изучают животных и микроскопические формы жизни. Так поиск Южной земли превратился в изучение всей системы планеты.
</a:t>
            </a:r>
            <a:endParaRPr lang="en-US" sz="12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строятся от старой гипотезы к проверке фактами и наблюдениями.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благодаря поискам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Южной земли заставили картографов точнее наносить берега, острова и опасные районы. Ошибки стало труднее повторять, потому что карты начали опираться на измерения, а не на догадки.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стала надёжнее благодаря более точным способам определять положение корабля. Моряки лучше рассчитывали курс и могли осторожнее проходить через ледяные и штормовые районы.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метеонаблюдений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погодой на юге расширили метеорологию. Долгие записи о ветре, температуре и облаках помогли увидеть, как меняются условия в океанах и почему это важно для климата.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исследования показали, что даже самый суровый край Земли связан с общими природными процессами. Это помогло лучше понять океаны, льды и климат всей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догадка становится знанием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Южной земли началась с красивой гипотезы, а завершилась точными наблюдениями и картами. Главное открытие здесь простое: знание появляется тогда, когда догадку снова и снова проверяют фактами.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2026-07-26T15:58:59Z</dcterms:created>
  <dcterms:modified xsi:type="dcterms:W3CDTF">2026-07-26T15:58:59Z</dcterms:modified>
</cp:coreProperties>
</file>