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jpe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jpe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72000" y="360000"/>
            <a:ext cx="4212900" cy="3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995500" y="2508425"/>
            <a:ext cx="6687000" cy="227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 плоскости вокруг точки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 центр, угол и направление поворота.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60" y="-8450"/>
            <a:ext cx="408868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3000" y="360000"/>
            <a:ext cx="5383200" cy="14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Повороты вокруг нас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574100" y="1988425"/>
            <a:ext cx="3971700" cy="26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 легко заметить в часах, колесе, вентиляторе и дверной ручке. В геометрии это движение помогает понимать симметрию, строить фигуры и решать задачи на плоскости без искажения формы и размеров.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поворот плоскости
</a:t>
            </a:r>
            <a:endParaRPr lang="en-US" sz="3800" dirty="0"/>
          </a:p>
        </p:txBody>
      </p:sp>
      <p:sp>
        <p:nvSpPr>
          <p:cNvPr id="12" name="Text 2"/>
          <p:cNvSpPr txBox="1"/>
          <p:nvPr/>
        </p:nvSpPr>
        <p:spPr>
          <a:xfrm>
            <a:off x="4393387" y="4433740"/>
            <a:ext cx="43830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точка фигуры при повороте описывает дугу окружности с центром в точке O. Именно поэтому поворот называют вращением вокруг одной неподвижной точки.
</a:t>
            </a:r>
            <a:endParaRPr lang="en-US" sz="800" dirty="0"/>
          </a:p>
        </p:txBody>
      </p:sp>
      <p:sp>
        <p:nvSpPr>
          <p:cNvPr id="13" name="Text 3"/>
          <p:cNvSpPr txBox="1"/>
          <p:nvPr/>
        </p:nvSpPr>
        <p:spPr>
          <a:xfrm>
            <a:off x="4393387" y="4215394"/>
            <a:ext cx="43830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по окружности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3497540" y="3776727"/>
            <a:ext cx="43830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 не меняет длины отрезков, величины углов и форму фигуры. Поэтому исходная фигура и её образ остаются равными, хотя располагаются в разных местах.
</a:t>
            </a:r>
            <a:endParaRPr lang="en-US" sz="800" dirty="0"/>
          </a:p>
        </p:txBody>
      </p:sp>
      <p:sp>
        <p:nvSpPr>
          <p:cNvPr id="15" name="Text 5"/>
          <p:cNvSpPr txBox="1"/>
          <p:nvPr/>
        </p:nvSpPr>
        <p:spPr>
          <a:xfrm>
            <a:off x="3497540" y="3558381"/>
            <a:ext cx="43830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размеров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2601693" y="3119715"/>
            <a:ext cx="43830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AOA′ показывает, насколько повернулась точка. Он равен заданному углу поворота и измеряется между исходным и новым положением луча OA.
</a:t>
            </a:r>
            <a:endParaRPr lang="en-US" sz="800" dirty="0"/>
          </a:p>
        </p:txBody>
      </p:sp>
      <p:sp>
        <p:nvSpPr>
          <p:cNvPr id="17" name="Text 7"/>
          <p:cNvSpPr txBox="1"/>
          <p:nvPr/>
        </p:nvSpPr>
        <p:spPr>
          <a:xfrm>
            <a:off x="2601693" y="2901369"/>
            <a:ext cx="43830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поворота
</a:t>
            </a:r>
            <a:endParaRPr lang="en-US" sz="1100" dirty="0"/>
          </a:p>
        </p:txBody>
      </p:sp>
      <p:sp>
        <p:nvSpPr>
          <p:cNvPr id="18" name="Text 8"/>
          <p:cNvSpPr txBox="1"/>
          <p:nvPr/>
        </p:nvSpPr>
        <p:spPr>
          <a:xfrm>
            <a:off x="1705847" y="2462702"/>
            <a:ext cx="43830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A после поворота переходит в точку A′. Эти точки находятся на одинаковом расстоянии от центра O, поэтому поворот не изменяет длину отрезка OA.
</a:t>
            </a:r>
            <a:endParaRPr lang="en-US" sz="800" dirty="0"/>
          </a:p>
        </p:txBody>
      </p:sp>
      <p:sp>
        <p:nvSpPr>
          <p:cNvPr id="19" name="Text 9"/>
          <p:cNvSpPr txBox="1"/>
          <p:nvPr/>
        </p:nvSpPr>
        <p:spPr>
          <a:xfrm>
            <a:off x="1705847" y="2244356"/>
            <a:ext cx="43830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точки
</a:t>
            </a:r>
            <a:endParaRPr lang="en-US" sz="1100" dirty="0"/>
          </a:p>
        </p:txBody>
      </p:sp>
      <p:sp>
        <p:nvSpPr>
          <p:cNvPr id="20" name="Text 10"/>
          <p:cNvSpPr txBox="1"/>
          <p:nvPr/>
        </p:nvSpPr>
        <p:spPr>
          <a:xfrm>
            <a:off x="810000" y="1805690"/>
            <a:ext cx="43830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повороте каждая точка фигуры движется вокруг центра O. Сам центр остаётся на месте, а все остальные точки меняют своё положение по правилу вращения.
</a:t>
            </a:r>
            <a:endParaRPr lang="en-US" sz="800" dirty="0"/>
          </a:p>
        </p:txBody>
      </p:sp>
      <p:sp>
        <p:nvSpPr>
          <p:cNvPr id="21" name="Text 11"/>
          <p:cNvSpPr txBox="1"/>
          <p:nvPr/>
        </p:nvSpPr>
        <p:spPr>
          <a:xfrm>
            <a:off x="810000" y="1587344"/>
            <a:ext cx="43830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неподвижная точка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45400" y="2156924"/>
            <a:ext cx="4839600" cy="154440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325" y="1477500"/>
            <a:ext cx="3017700" cy="276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показано, из каких частей состоит поворот и что происходит с точкой при вращении.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свойство поворота — каждая точка движется вокруг центра по окружности, не меняя расстояния до него.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179400" y="4315600"/>
            <a:ext cx="4605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поворота плоскости вокруг точки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элементы поворота
</a:t>
            </a:r>
            <a:endParaRPr lang="en-US" sz="3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64219" y="360000"/>
            <a:ext cx="4178212" cy="4775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60325" y="360000"/>
            <a:ext cx="5959200" cy="104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поворота и траектория точки
</a:t>
            </a:r>
            <a:endParaRPr lang="en-US" sz="3800" dirty="0"/>
          </a:p>
        </p:txBody>
      </p:sp>
      <p:sp>
        <p:nvSpPr>
          <p:cNvPr id="12" name="Text 2"/>
          <p:cNvSpPr txBox="1"/>
          <p:nvPr/>
        </p:nvSpPr>
        <p:spPr>
          <a:xfrm>
            <a:off x="643500" y="4302975"/>
            <a:ext cx="35148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поворачивается вся фигура, каждая её вершина движется по своей окружности. При этом все вершины сохраняют взаимное расположение и образуют новую, равную фигуру.
</a:t>
            </a:r>
            <a:endParaRPr lang="en-US" sz="700" dirty="0"/>
          </a:p>
        </p:txBody>
      </p:sp>
      <p:sp>
        <p:nvSpPr>
          <p:cNvPr id="13" name="Text 3"/>
          <p:cNvSpPr txBox="1"/>
          <p:nvPr/>
        </p:nvSpPr>
        <p:spPr>
          <a:xfrm>
            <a:off x="643500" y="4135235"/>
            <a:ext cx="3331500" cy="15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фигурой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643500" y="3464642"/>
            <a:ext cx="35148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показать поворот на чертеже, достаточно изобразить два положения точки A и A′ и дугу между ними. Она наглядно показывает путь движения точки.
</a:t>
            </a:r>
            <a:endParaRPr lang="en-US" sz="700" dirty="0"/>
          </a:p>
        </p:txBody>
      </p:sp>
      <p:sp>
        <p:nvSpPr>
          <p:cNvPr id="15" name="Text 5"/>
          <p:cNvSpPr txBox="1"/>
          <p:nvPr/>
        </p:nvSpPr>
        <p:spPr>
          <a:xfrm>
            <a:off x="643500" y="3296901"/>
            <a:ext cx="3331500" cy="15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дуга движения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643500" y="2626309"/>
            <a:ext cx="35148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точка A вращается вокруг O, её траектория — окружность с центром O. Радиус этой окружности равен расстоянию от точки A до центра.
</a:t>
            </a:r>
            <a:endParaRPr lang="en-US" sz="700" dirty="0"/>
          </a:p>
        </p:txBody>
      </p:sp>
      <p:sp>
        <p:nvSpPr>
          <p:cNvPr id="17" name="Text 7"/>
          <p:cNvSpPr txBox="1"/>
          <p:nvPr/>
        </p:nvSpPr>
        <p:spPr>
          <a:xfrm>
            <a:off x="643500" y="2458568"/>
            <a:ext cx="3331500" cy="15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по окружности
</a:t>
            </a:r>
            <a:endParaRPr lang="en-US" sz="900" dirty="0"/>
          </a:p>
        </p:txBody>
      </p:sp>
      <p:sp>
        <p:nvSpPr>
          <p:cNvPr id="18" name="Text 8"/>
          <p:cNvSpPr txBox="1"/>
          <p:nvPr/>
        </p:nvSpPr>
        <p:spPr>
          <a:xfrm>
            <a:off x="643500" y="1787975"/>
            <a:ext cx="35148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O не перемещается при повороте. Она служит опорой для всего преобразования, а все остальные точки строят своё новое положение относительно неё.
</a:t>
            </a:r>
            <a:endParaRPr lang="en-US" sz="700" dirty="0"/>
          </a:p>
        </p:txBody>
      </p:sp>
      <p:sp>
        <p:nvSpPr>
          <p:cNvPr id="19" name="Text 9"/>
          <p:cNvSpPr txBox="1"/>
          <p:nvPr/>
        </p:nvSpPr>
        <p:spPr>
          <a:xfrm>
            <a:off x="643500" y="1620235"/>
            <a:ext cx="3331500" cy="15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остаётся на месте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50" y="1570466"/>
            <a:ext cx="8425800" cy="32084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1064700"/>
            <a:ext cx="84258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Пошаговое построение образа точки при повороте вокруг центра O.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360325" y="360000"/>
            <a:ext cx="8425800" cy="6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построения поворота точки
</a:t>
            </a:r>
            <a:endParaRPr lang="en-US" sz="3503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поворота
</a:t>
            </a:r>
            <a:endParaRPr lang="en-US" sz="3500" dirty="0"/>
          </a:p>
        </p:txBody>
      </p:sp>
      <p:sp>
        <p:nvSpPr>
          <p:cNvPr id="10" name="Text 2"/>
          <p:cNvSpPr txBox="1"/>
          <p:nvPr/>
        </p:nvSpPr>
        <p:spPr>
          <a:xfrm>
            <a:off x="360250" y="3445925"/>
            <a:ext cx="1958400" cy="133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поворота соответствующие отрезки остаются равными. Это значит, что фигура не растягивается и не сжимается, а только меняет положение на плоскости.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60250" y="2891124"/>
            <a:ext cx="1958400" cy="3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Длины сохраняются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663017" y="3445925"/>
            <a:ext cx="1958400" cy="133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после поворота остаётся прямой, а окружность — окружностью. Такие линии не ломаются и не превращаются в другие виды линий.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663017" y="2891124"/>
            <a:ext cx="1958400" cy="3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Прямые и окружности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2511633" y="3445925"/>
            <a:ext cx="1958400" cy="133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Величины всех углов сохраняются, поэтому форма фигуры остаётся той же. Именно поэтому поворот относят к движениям, сохраняющим геометрические свойства.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2511633" y="2891124"/>
            <a:ext cx="1958400" cy="3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 не меняются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6814400" y="3445925"/>
            <a:ext cx="1958400" cy="133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фигуры также не изменяется. Равносторонний треугольник, квадрат и другие правильные фигуры после поворота остаются такими же по форме и размерам.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6814400" y="2891124"/>
            <a:ext cx="1958400" cy="3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и вид фигуры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715" y="1551550"/>
            <a:ext cx="4115469" cy="322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всех точек фигуры может быть разное новое положение, но расстояние до центра остаётся одним и тем же.
</a:t>
            </a:r>
            <a:endParaRPr lang="en-US" sz="1700" dirty="0"/>
          </a:p>
        </p:txBody>
      </p:sp>
      <p:sp>
        <p:nvSpPr>
          <p:cNvPr id="7" name="Text 1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расстояние до центра одинаково, значит, поворот выполнен верно; различается только положение точек на плоскости.
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360000"/>
            <a:ext cx="8425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с точками при повороте
</a:t>
            </a:r>
            <a:endParaRPr lang="en-US" sz="38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96050" y="4524900"/>
            <a:ext cx="38889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определение поворота вокруг точки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Повороты на 90°, 180° и 360°
</a:t>
            </a:r>
            <a:endParaRPr lang="en-US" sz="38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2835750"/>
            <a:ext cx="26016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четверть оборота. Точка переходит в новое положение, а фигура заметно поворачивается относительно центра.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60325" y="224370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90°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6091375" y="2835750"/>
            <a:ext cx="26016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полный оборот. После такого поворота фигура возвращается в исходное положение и совпадает сама с собой.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6091375" y="224370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360°
</a:t>
            </a:r>
            <a:endParaRPr lang="en-US" sz="1600" dirty="0"/>
          </a:p>
        </p:txBody>
      </p:sp>
      <p:sp>
        <p:nvSpPr>
          <p:cNvPr id="12" name="Text 6"/>
          <p:cNvSpPr txBox="1"/>
          <p:nvPr/>
        </p:nvSpPr>
        <p:spPr>
          <a:xfrm>
            <a:off x="3225850" y="2835750"/>
            <a:ext cx="26016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половина оборота. Точка оказывается по другую сторону центра и лежит на той же прямой, что и исходная точка.
</a:t>
            </a:r>
            <a:endParaRPr lang="en-US" sz="1400" dirty="0"/>
          </a:p>
        </p:txBody>
      </p:sp>
      <p:sp>
        <p:nvSpPr>
          <p:cNvPr id="13" name="Text 7"/>
          <p:cNvSpPr txBox="1"/>
          <p:nvPr/>
        </p:nvSpPr>
        <p:spPr>
          <a:xfrm>
            <a:off x="3225850" y="224370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180°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17441" y="1587650"/>
            <a:ext cx="3038668" cy="3074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Направление поворота
</a:t>
            </a:r>
            <a:endParaRPr lang="en-US" sz="3500" dirty="0"/>
          </a:p>
        </p:txBody>
      </p:sp>
      <p:sp>
        <p:nvSpPr>
          <p:cNvPr id="11" name="Text 2"/>
          <p:cNvSpPr txBox="1"/>
          <p:nvPr/>
        </p:nvSpPr>
        <p:spPr>
          <a:xfrm>
            <a:off x="1076400" y="2122503"/>
            <a:ext cx="4116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поворот идёт по часовой стрелке, точка переходит в новое положение в том же направлении, что и движение стрелок на циферблате.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1076400" y="1800505"/>
            <a:ext cx="41166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часовой стрелке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1076400" y="4114888"/>
            <a:ext cx="4116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Направление нужно указывать точно, иначе можно построить неверный образ фигуры. Для проверки удобно представить циферблат и следить за движением отрезка OA.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1076400" y="3792890"/>
            <a:ext cx="41166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1076400" y="3118695"/>
            <a:ext cx="4116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повороте против часовой стрелки движение происходит в обратную сторону. Даже при одинаковом угле образ точки будет другим.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1076400" y="2796698"/>
            <a:ext cx="41166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 часовой стрелки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325" y="2205414"/>
            <a:ext cx="4535700" cy="14474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точки при повороте вокруг начала координат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5113500" y="1477500"/>
            <a:ext cx="3200400" cy="276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повороте точки вокруг начала координат координаты меняются по определённым правилам, а расстояние до начала координат остаётся тем же.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случаях сохраняется расстояние до начала координат, а изменение координат зависит только от угла и направления поворота.
</a:t>
            </a:r>
            <a:endParaRPr lang="en-US" sz="1700" dirty="0"/>
          </a:p>
        </p:txBody>
      </p:sp>
      <p:sp>
        <p:nvSpPr>
          <p:cNvPr id="7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94325" y="4525000"/>
            <a:ext cx="77703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поворота точки на координатной плоскости вокруг начала координат.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0350" y="1199816"/>
            <a:ext cx="8316900" cy="1559419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325" y="360000"/>
            <a:ext cx="8425800" cy="71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 на клетчатой бумаге
</a:t>
            </a:r>
            <a:endParaRPr lang="en-US" sz="3500" dirty="0"/>
          </a:p>
        </p:txBody>
      </p:sp>
      <p:sp>
        <p:nvSpPr>
          <p:cNvPr id="10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60350" y="3362124"/>
            <a:ext cx="1882800" cy="10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выбери точку O как центр поворота и отметь исходную вершину фигуры. На клетчатой бумаге удобно сразу видеть, где находится каждая точка относительно центра.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60325" y="2862150"/>
            <a:ext cx="18828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Отметь центр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902050" y="3362124"/>
            <a:ext cx="1882800" cy="10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Построй так все вершины фигуры, а затем соедини их в том же порядке. Для проверки удобно использовать треугольники, квадраты и другие простые фигуры из отрезков.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902025" y="2862150"/>
            <a:ext cx="18828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Соедини вершины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721483" y="3362124"/>
            <a:ext cx="1882800" cy="10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новой стороны угла отложи отрезок той же длины, что и до поворота. Если расстояние сохранено, образ точки будет расположен верно и фигура не исказится.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4721458" y="2862150"/>
            <a:ext cx="18828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Сохрани расстояние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2540917" y="3362124"/>
            <a:ext cx="1882800" cy="10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Проведи луч от центра к точке и отложи заданный угол в нужном направлении. Это помогает точно определить, где окажется образ точки после поворота.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2540892" y="2862150"/>
            <a:ext cx="18828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Построй нужный угол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715" y="1551550"/>
            <a:ext cx="4115469" cy="322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 не меняет саму фигуру, а только её расположение относительно центра.
</a:t>
            </a:r>
            <a:endParaRPr lang="en-US" sz="1700" dirty="0"/>
          </a:p>
        </p:txBody>
      </p:sp>
      <p:sp>
        <p:nvSpPr>
          <p:cNvPr id="7" name="Text 1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Сохраняются геометрические характеристики фигуры, а изменяется только её положение на плоскости; это и отличает поворот от искажения.
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360000"/>
            <a:ext cx="8425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сохраняется при повороте, а что меняется
</a:t>
            </a:r>
            <a:endParaRPr lang="en-US" sz="38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96050" y="4524900"/>
            <a:ext cx="38889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геометрического поворота вокруг точки.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325" y="1507881"/>
            <a:ext cx="2601600" cy="137193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5850" y="1507881"/>
            <a:ext cx="2601600" cy="13719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1375" y="1507881"/>
            <a:ext cx="2601600" cy="137193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 в жизни и технике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360325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Стрелки часов движутся вокруг одной точки, и по их положению легко заметить поворот. Это простой пример вращения, который дети видят каждый день. На рисунке можно показать циферблат, где стрелка меняет направление, но вращается вокруг центра.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Часы показывают время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225850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велосипеда колесо катится, а лопасти вентилятора вращаются вокруг оси. В обоих случаях движение повторяется по кругу и помогает понять, как работает поворот в реальной жизни. Для коллажа подойдут предметы, где хорошо виден центр вращения.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225850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Колесо и вентилятор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6091375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Дверную ручку поворачивают, чтобы открыть дверь, а карусель вращается вокруг своей оси. Эти предметы показывают, что поворот может не только менять положение, но и помогать управлять механизмом. Изображение таких объектов делает тему особенно понятной.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6091375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Дверная ручка и карусель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50" y="1570466"/>
            <a:ext cx="8425800" cy="32084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1064700"/>
            <a:ext cx="84258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построения точки и всей фигуры вокруг центра O.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360325" y="360000"/>
            <a:ext cx="8425800" cy="6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построения образа фигуры при повороте
</a:t>
            </a:r>
            <a:endParaRPr lang="en-US" sz="3128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6600" y="1589105"/>
            <a:ext cx="7750800" cy="19149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поворот отличается от осевой симметрии
</a:t>
            </a:r>
            <a:endParaRPr lang="en-US" sz="3500" dirty="0"/>
          </a:p>
        </p:txBody>
      </p:sp>
      <p:sp>
        <p:nvSpPr>
          <p:cNvPr id="11" name="Text 2"/>
          <p:cNvSpPr txBox="1"/>
          <p:nvPr/>
        </p:nvSpPr>
        <p:spPr>
          <a:xfrm>
            <a:off x="773744" y="3939000"/>
            <a:ext cx="16200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осевой симметрии фигура отражается относительно прямой, а при повороте вращается вокруг точки. Поэтому путь каждой точки и способ построения образа оказываются разными.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773744" y="3630813"/>
            <a:ext cx="1620000" cy="2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Разный способ движения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4704869" y="3939000"/>
            <a:ext cx="16200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преобразования сохраняют форму, длины отрезков и величины углов. Из-за этого фигура после преобразования остаётся такой же по размеру, хотя занимает новое положение.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4704869" y="3630813"/>
            <a:ext cx="1620000" cy="2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свойства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2739307" y="3939000"/>
            <a:ext cx="16200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симметрии точка и её образ находятся по разные стороны от оси, а при повороте образ лежит на окружности с центром в точке поворота. Это хорошо видно на чертеже.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2739307" y="3630813"/>
            <a:ext cx="1620000" cy="2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образа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6670432" y="3939000"/>
            <a:ext cx="16200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нужно «отразить» фигуру, ищут ось симметрии, а если нужно «повернуть» — задают центр, угол и направление. Это главное различие для выполнения построений.
</a:t>
            </a:r>
            <a:endParaRPr lang="en-US" sz="800" dirty="0"/>
          </a:p>
        </p:txBody>
      </p:sp>
      <p:sp>
        <p:nvSpPr>
          <p:cNvPr id="18" name="Text 9"/>
          <p:cNvSpPr txBox="1"/>
          <p:nvPr/>
        </p:nvSpPr>
        <p:spPr>
          <a:xfrm>
            <a:off x="6670432" y="3630813"/>
            <a:ext cx="1620000" cy="2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не перепутать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715" y="1551550"/>
            <a:ext cx="4115469" cy="322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угол поворота, тем заметнее меняется положение фигуры относительно центра.
</a:t>
            </a:r>
            <a:endParaRPr lang="en-US" sz="1700" dirty="0"/>
          </a:p>
        </p:txBody>
      </p:sp>
      <p:sp>
        <p:nvSpPr>
          <p:cNvPr id="7" name="Text 1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Повороты на 90° и 270° дают разные положения, 180° переносит фигуру напротив центра, а 360° возвращает её обратно.
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360000"/>
            <a:ext cx="8425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 поворота и результат преобразования
</a:t>
            </a:r>
            <a:endParaRPr lang="en-US" sz="38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96050" y="4524900"/>
            <a:ext cx="38889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Стандартные углы поворота геометрической фигуры вокруг точки.
</a:t>
            </a:r>
            <a:endParaRPr lang="en-US" sz="113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64219" y="360000"/>
            <a:ext cx="4178212" cy="4775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60325" y="360000"/>
            <a:ext cx="5959200" cy="104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выполнении поворота
</a:t>
            </a:r>
            <a:endParaRPr lang="en-US" sz="3800" dirty="0"/>
          </a:p>
        </p:txBody>
      </p:sp>
      <p:sp>
        <p:nvSpPr>
          <p:cNvPr id="12" name="Text 2"/>
          <p:cNvSpPr txBox="1"/>
          <p:nvPr/>
        </p:nvSpPr>
        <p:spPr>
          <a:xfrm>
            <a:off x="677894" y="3735662"/>
            <a:ext cx="3923571" cy="2701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соединении точек нужно соблюдать тот же порядок, что и в исходной фигуре. Если перепутать вершины, получится искажённый рисунок, хотя отдельные точки могут быть построены верно.
</a:t>
            </a:r>
            <a:endParaRPr lang="en-US" sz="700" dirty="0"/>
          </a:p>
        </p:txBody>
      </p:sp>
      <p:sp>
        <p:nvSpPr>
          <p:cNvPr id="13" name="Text 3"/>
          <p:cNvSpPr txBox="1"/>
          <p:nvPr/>
        </p:nvSpPr>
        <p:spPr>
          <a:xfrm>
            <a:off x="677894" y="3601503"/>
            <a:ext cx="3718953" cy="1242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с вершинами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677894" y="3065163"/>
            <a:ext cx="3923571" cy="2701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забывают, что расстояние от точки до центра должно остаться тем же. Если OA и OA′ не равны, это уже не поворот, а другое преобразование.
</a:t>
            </a:r>
            <a:endParaRPr lang="en-US" sz="700" dirty="0"/>
          </a:p>
        </p:txBody>
      </p:sp>
      <p:sp>
        <p:nvSpPr>
          <p:cNvPr id="15" name="Text 5"/>
          <p:cNvSpPr txBox="1"/>
          <p:nvPr/>
        </p:nvSpPr>
        <p:spPr>
          <a:xfrm>
            <a:off x="677894" y="2931004"/>
            <a:ext cx="3718953" cy="1242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сохранено расстояние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677894" y="2394664"/>
            <a:ext cx="3923571" cy="2701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угол отложен неточно, точка не попадёт на нужное место. Даже небольшая ошибка меняет результат, поэтому полезно пользоваться транспортиром и внимательно отмечать деления.
</a:t>
            </a:r>
            <a:endParaRPr lang="en-US" sz="700" dirty="0"/>
          </a:p>
        </p:txBody>
      </p:sp>
      <p:sp>
        <p:nvSpPr>
          <p:cNvPr id="17" name="Text 7"/>
          <p:cNvSpPr txBox="1"/>
          <p:nvPr/>
        </p:nvSpPr>
        <p:spPr>
          <a:xfrm>
            <a:off x="677894" y="2260505"/>
            <a:ext cx="3718953" cy="1242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Неверный угол
</a:t>
            </a:r>
            <a:endParaRPr lang="en-US" sz="900" dirty="0"/>
          </a:p>
        </p:txBody>
      </p:sp>
      <p:sp>
        <p:nvSpPr>
          <p:cNvPr id="18" name="Text 8"/>
          <p:cNvSpPr txBox="1"/>
          <p:nvPr/>
        </p:nvSpPr>
        <p:spPr>
          <a:xfrm>
            <a:off x="677894" y="1724165"/>
            <a:ext cx="3923571" cy="2701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ошибаются, если путают поворот по часовой стрелке и против неё. Тогда образ точки строится в неверной стороне от исходного положения и вся фигура смещается неправильно.
</a:t>
            </a:r>
            <a:endParaRPr lang="en-US" sz="700" dirty="0"/>
          </a:p>
        </p:txBody>
      </p:sp>
      <p:sp>
        <p:nvSpPr>
          <p:cNvPr id="19" name="Text 9"/>
          <p:cNvSpPr txBox="1"/>
          <p:nvPr/>
        </p:nvSpPr>
        <p:spPr>
          <a:xfrm>
            <a:off x="677894" y="1590006"/>
            <a:ext cx="3718953" cy="1242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Перепутано направление
</a:t>
            </a:r>
            <a:endParaRPr lang="en-US" sz="900" dirty="0"/>
          </a:p>
        </p:txBody>
      </p:sp>
      <p:sp>
        <p:nvSpPr>
          <p:cNvPr id="20" name="Text 10"/>
          <p:cNvSpPr txBox="1"/>
          <p:nvPr/>
        </p:nvSpPr>
        <p:spPr>
          <a:xfrm>
            <a:off x="677894" y="4406162"/>
            <a:ext cx="3923571" cy="2701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всегда сверять длины сторон и углы после построения. Проверка помогает заметить ошибку до того, как чертёж будет считаться завершённым.
</a:t>
            </a:r>
            <a:endParaRPr lang="en-US" sz="700" dirty="0"/>
          </a:p>
        </p:txBody>
      </p:sp>
      <p:sp>
        <p:nvSpPr>
          <p:cNvPr id="21" name="Text 11"/>
          <p:cNvSpPr txBox="1"/>
          <p:nvPr/>
        </p:nvSpPr>
        <p:spPr>
          <a:xfrm>
            <a:off x="677894" y="4272003"/>
            <a:ext cx="3718953" cy="1242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проверки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0350" y="1199816"/>
            <a:ext cx="8316900" cy="1559419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325" y="360000"/>
            <a:ext cx="8425800" cy="71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проверить правильность построения
</a:t>
            </a:r>
            <a:endParaRPr lang="en-US" sz="3500" dirty="0"/>
          </a:p>
        </p:txBody>
      </p:sp>
      <p:sp>
        <p:nvSpPr>
          <p:cNvPr id="10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60350" y="3362124"/>
            <a:ext cx="1882800" cy="10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Измерь отрезки OA и OA′ линейкой. Если они равны, значит, точка образована на правильном расстоянии от центра поворота и основное условие выполнено.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60325" y="2862150"/>
            <a:ext cx="18828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 расстояния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902050" y="3362124"/>
            <a:ext cx="1882800" cy="10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расстояния, углы и порядок построения совпадают, чертёж выполнен правильно. Такой контроль особенно полезен, когда нужно построить не одну точку, а всю фигуру.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902025" y="2862150"/>
            <a:ext cx="18828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Сделай общий вывод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721483" y="3362124"/>
            <a:ext cx="1882800" cy="10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Проверь, что соответствующие стороны исходной фигуры и её образа равны, а вершины соединены в том же порядке. Тогда форма и размеры сохраняются.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4721458" y="2862150"/>
            <a:ext cx="18828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Сопоставь фигуры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2540917" y="3362124"/>
            <a:ext cx="1882800" cy="10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помощью транспортира измерь угол AOA′. Он должен совпадать с заданным углом поворота, иначе точка была перенесена неверно.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2540892" y="2862150"/>
            <a:ext cx="18828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угол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106225" y="2495700"/>
            <a:ext cx="3886200" cy="18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 плоскости вокруг точки помогает понять, как фигура может изменить положение, не меняя размеров и формы. Это одно из самых наглядных геометрических движений.
</a:t>
            </a:r>
            <a:endParaRPr lang="en-US" sz="1700" dirty="0"/>
          </a:p>
        </p:txBody>
      </p:sp>
      <p:sp>
        <p:nvSpPr>
          <p:cNvPr id="4" name="Text 1"/>
          <p:cNvSpPr txBox="1"/>
          <p:nvPr/>
        </p:nvSpPr>
        <p:spPr>
          <a:xfrm>
            <a:off x="4106225" y="736475"/>
            <a:ext cx="4678800" cy="17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 — точное движение фигуры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2026-05-29T01:14:30Z</dcterms:created>
  <dcterms:modified xsi:type="dcterms:W3CDTF">2026-05-29T01:14:30Z</dcterms:modified>
</cp:coreProperties>
</file>