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jpe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Значение, охрана и происхождение птиц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— важная часть природы с богатым разнообразием и уникальной ролью в экосистеме.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птиц и заботиться о них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существуют более 150 миллионов лет, участвуя в опылении растений, распространении семян и контроле вредителей. За последние столетия многие виды исчезли, поэтому охрана и изучение птиц крайне важны.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птиц в поддержании природного баланса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растений птицами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опыляют около 5–8% цветковых растений, способствуя их размножению и разнообразию природных ландшафтов. Это важный экологический процесс, поддерживающий здоровье экосистем.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помогают распространять более 300 видов семян, обеспечивая рост новых растений на больших территориях и удержание стабильности природных сообществ.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вредителей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Синицы уничтожают до 700 граммов насекомых-вредителей на гектар леса за сезон, снижая их численность и обеспечивая здоровье лесных массивов.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как индикаторы состояния окружающей среды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численности городских птиц, таких как воробьи и ласточки, сигнализирует о загрязнении воздуха, почвы и воды в городской среде.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30 лет в некоторых российских городах популяция воробья домового сократилась на 60%, что указывает на ухудшение качества городской экологии.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птиц России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лесных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леса населены разнообразными видами, такими как кукушка, дятел и сыч, каждый из которых имеет свои адаптации к лесным условиям.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водоёмов, гор и тундры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Водоёмы, горы и тундра России богаты чаеками, цаплями, утками, полярной совой и синей каменкой, обитающими в особых климатических зонах.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птицы, включая воробьёв, синиц и ласточек, успешно приспособились к жизни среди людей и строению жилья.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городах: адаптация и значение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100 видов птиц выбирают крупные города России для гнездования, образуя устойчивые популяции.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популяции помогают бороться с вредителями и поддерживают экологический баланс в городской среде.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65275"/>
            <a:ext cx="322200" cy="32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19476" y="2342426"/>
            <a:ext cx="295050" cy="33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76025" y="3120774"/>
            <a:ext cx="210750" cy="337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культуре и символах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— символ вдохновения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поэзии соловей олицетворяет мелодию и вдохновение, часто упоминается в народных сказках и песнях.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Журавль — знак надежды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Журавль считается символом чистоты, надежды и долголетия в традиционных культуре и фольклоре России.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Аист — семейное счастье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аист символизирует удачу и счастье семьи; в 2021 году он был признан «птицей года» в России.
</a:t>
            </a:r>
            <a:endParaRPr lang="en-US" sz="106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уменьшения численности птиц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происходит ежегодно на площади около 13 миллионов гектаров, что сокращает место обитания многих видов птиц и приводит к их исчезновению.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пестицидов, охота и распашка степей серьёзно влияют на редкие виды, например, степной орёл стал вымирающим из-за утраты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14% всех видов птиц мира находятся под угрозой вымирания, что отражает серьёзность экологических проблем.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кризис биоразнообразия птиц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среды обитания является главной угрозой, требующей приоритетных природоохранных мер.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природы, 2023
</a:t>
            </a: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нелегальный вылов певчих птиц уменьшают численность многих видов и нарушают природный баланс.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старовозрастных лесов лишает птиц привычных мест гнездования и питания, угрожая их выживанию.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целинных земель уничтожает естественные биотопы, снижая возможности для размножения степных видов птиц.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почвы и воды пестицидами, а также изменение климата и появление инвазивных видов создают дополнительные вызовы для птиц.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для птиц
</a:t>
            </a:r>
            <a:endParaRPr lang="en-US" sz="224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Красной книги России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редких птиц выделяют журавля-красавку, стерха, сокола-балобана и белого аиста, каждый из которых имеет важное значение для экосистем и культуры России.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содержит сведения о 428 видах птиц, которым грозит исчезновение или которые уже находятся под угрозой из-за человеческой деятельности и природных факторов.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этих видов действуют федеральные и региональные законы, строго запрещающие их отлов, продажу и уничтожение, что важно для сохранения биоразнообразия.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охраняемые природные территории для птиц в России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«Куршская коса»: убежище для черного аиста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Куршская коса — уникальный природный объект, охраняющий редких птиц, таких как черный аист. Здесь сохраняются места для гнездования, создаются условия для кормления и размножения.
</a:t>
            </a:r>
            <a:endParaRPr lang="en-US" sz="99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парк «Таганай»: среда обитания беркута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Таганай в условиях горной природы служит домом для беркута — величественной хищной птицы. Охраняемые территории способствуют поддержанию стабильной численности этой редкой птицы.
</a:t>
            </a:r>
            <a:endParaRPr lang="en-US" sz="99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«Брянский лес»: сохранение орлана-белохвоста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Брянском лесу создана охраняемая зона для орлана-белохвоста, где внедряются программы мониторинга и предотвращения хищничества, что поддерживает естественную популяцию этого редкого вида.
</a:t>
            </a:r>
            <a:endParaRPr lang="en-US" sz="9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искусственного разведения редких птиц помогают увеличить численность и предотвращают вымирание путем выпуска молодых особей в природные условия.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Установка искусственных гнездовий способствует созданию комфортных условий размножения и повышает выживаемость молодняка у многих видов птиц.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акции и образовательные уроки среди школьников формируют у молодого поколения понимание важности охраны птиц и стимулируют участие в природоохранных мероприятиях.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численности редких видов позволяет своевременно выявлять угрозы и корректировать стратегии сохранения, обеспечивая эффективное управление природоохранными программами.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защите и восстановлению популяций птиц
</a:t>
            </a:r>
            <a:endParaRPr lang="en-US" sz="22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международных организаций в охрану птиц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 объявляет особо ценные территории заповедными зонами, обеспечивая международный статус и дополнительную защиту для уязвимых птиц.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и BirdLife International проводят мониторинг состояния популяций, оказывают поддержку проектам сохранения птиц во всем мире.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Всемирного дня птиц способствует привлечению общественного внимания и активному участию в мероприятиях по охране пернатых на глобальном уровне.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открытия в изучении происхождения птиц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— переходное звено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Археоптерикс, живший около 150 млн лет назад, сочетал признаки птиц и динозавров. Он имел перья для полёта и зубы, демонстрируя эволюционный переход от рептилий к птицам.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родства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генетика подтверждает непосредственное родство птиц с тероподовыми динозаврами, что стало ключевым доказательством в эволюционной науке о происхождении птиц.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 микрораптора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Микрораптор, небольшой динозавр с перьями на лапах и крыльями, доказывает, что полётные адаптации у птиц формировались постепенно в ходе эволюции.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525" y="1699210"/>
            <a:ext cx="4033500" cy="300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птиц и их адаптации
</a:t>
            </a:r>
            <a:endParaRPr lang="en-US" sz="2246" dirty="0"/>
          </a:p>
        </p:txBody>
      </p:sp>
      <p:sp>
        <p:nvSpPr>
          <p:cNvPr id="8" name="Text 2"/>
          <p:cNvSpPr txBox="1"/>
          <p:nvPr/>
        </p:nvSpPr>
        <p:spPr>
          <a:xfrm>
            <a:off x="386175" y="2732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скелета и оперения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имеют лёгкий полый скелет и перьевой покров, обеспечивающие лёгкость и теплоизоляцию. Клюв заменяет зубы, уменьшая массу головы и упрощая пищеварение.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86175" y="3828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 четырьмя камерами и высокая температура тела (40–42°C) обеспечивают эффективное кровообращение и высокую активность во время полёта и в холодном климате.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птиц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эволюции от динозавров к современным птицам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Фоссилии археоптерикса демонстрируют сочетание признаков рептилий и современных птиц, что является материальным доказательством эволюционного перехода.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указывают на близкое родство птиц и тероподовых динозавров, подтверждая единую эволюционную линию.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сходства костей кисти и трахей современных птиц с материковыми динозаврами подкрепляют гипотезу о происхождении птиц от рептилий.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особенности в строительстве кладки яиц и в развитии эмбрионов служат дополнительными аргументами в пользу их общего происхождения.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эволюционного происхождения птиц
</a:t>
            </a:r>
            <a:endParaRPr lang="en-US" sz="22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птицам в повседневной жизни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Установка скворечников и кормушек в садах и городах способствует поддержанию местных популяций, особенно в зимние и весенние периоды.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уборке природных территорий, отказ от использования пестицидов и поддержка региональных программ охраны птиц помогает сохранять экологический баланс.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 забота о птицах помогают сохранить их разнообразие для будущих поколений. Ответственное отношение каждого человека поддержит здоровье экосистем и природное равновесие планеты.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птиц в наших руках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2026-05-09T13:00:07Z</dcterms:created>
  <dcterms:modified xsi:type="dcterms:W3CDTF">2026-05-09T13:00:07Z</dcterms:modified>
</cp:coreProperties>
</file>