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революция: от якобинской диктатуры к 18 брюмера
</a:t>
            </a:r>
            <a:endParaRPr lang="en-US" sz="315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свободы — к диктатуре и власти Наполеона.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оказалась на грани перемен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XVIII века старый порядок уже не справлялся с проблемами страны: одни сословия сохраняли привилегии, другие несли основные тяготы, а дороговизна хлеба и долги усиливали недовольство.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начала революции к радикализации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1789: начало революции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Созыв Генеральных штатов, затем Учредительного собрания и взятие Бастилии сделали перемены необратимыми. Французы потребовали новых законов и ограничений для старой власти.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1791: ограниченная монархия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ослабила власть короля, но не сняла главных противоречий. Общество по-прежнему спорило о том, как должна быть устроена Франция.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1792–1793: путь к радикализму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монархии, рост влияния Парижа и народных слоев, а также борьба за контроль над революцией ускорили переход к решительным мерам.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1792: война и недоверие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войну с Австрией и Пруссией обострило страхи. Подозрения в измене и давление улицы подтолкнули политику к более жестким решениям.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Франции к власти якобинцев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политических событий, военной угрозы и борьбы за управление революцией.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Максимилиан Робеспьер и якобинцы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якобинцев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 стал самым заметным лицом якобинцев и ассоциировался с требовательностью и политической строгостью. Для сторонников он был защитником республики, для противников — символом жесткой власти.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Решительные меры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верили, что в условиях войны и смуты мягкая политика не поможет. Поэтому они поддерживали строгие меры, которые должны были удержать страну от распада.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жизнью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важных задач стало удержание цен на хлеб и другие продукты. Это должно было помочь беднейшим горожанам, но вызывало недовольство торговцев и части крестьян.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республики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считали, что революцию нужно спасать от внешних врагов и внутренних заговоров. Поэтому они стремились укрепить централизованную власть и действовать без промедления.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 Париже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Якобинский клуб опирался на Комитет общественного спасения, Парижскую коммуну и санкюлотов. Эти силы помогали проводить решения быстро и поддерживать революцию в столице.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521" y="1175216"/>
            <a:ext cx="381485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революционный террор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использовали якобинцы, зачем они их вводили и к чему это приводило в жизни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стал способом удержать власть, но усилил страх и недоверие к режиму.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Французской революции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цена якобинского режима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меры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удержать порядок, якобинцы использовали контроль, аресты и суды. Такие действия помогали управлять кризисом, но делали жизнь людей тревожной и напряженной.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общества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длился террор, тем сильнее росли страх и недовольство. Революция начала поражать даже тех, кто сначала поддерживал перемены, если их считали недостаточно преданными.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республики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власть помогла Франции удержаться в самый опасный момент, когда страну окружали враги и внутри нарастала смута. Это укрепило чувство, что республика еще может выстоять.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войны революционное правительство усилило армию и организованность государства. Победы на фронтах повышали доверие к власти и создавали надежду на спасение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день стал переломом: революция отвернулась от самого радикального этапа и начала искать более спокойный путь.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термидора
</a:t>
            </a:r>
            <a:endParaRPr lang="en-US" sz="5625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означил свержение Робеспьера и конец якобинской диктатуры.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календарь; события 27 июля 1794 года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террора: Директория и новые трудности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1795 году Франция получила новый порядок власти: Директорию и два законодательных совета. Создатели системы хотели не допустить повторения единоличной диктатуры.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власти должно было обеспечить равновесие, но на деле привело к медленным решениям и постоянным спорам. Стране не хватало четкого курса и доверия к руководству.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 хлеб оставались высокими, поэтому многие семьи продолжали жить очень трудно. Недовольство в городах и деревне не исчезло, а лишь меняло формы.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проблемы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страны возникали новые волнения, заговоры и борьба за влияние. Общество ожидало спокойствия, но вместо него снова получало тревогу и нестабильность.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Беспорядки и заговоры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Директория теряла поддержку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не смогла быстро улучшить повседневную жизнь: люди по-прежнему страдали от дороговизны, споров и неопределенности.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 политическая нестабильность подтачивали режим сильнее всего и делали его уязвимым.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урока о Директории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революционной Франции и рост авторитета генералов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сражалась сразу на нескольких фронтах против европейских монархий. Для обычных людей это означало тревогу, мобилизацию и постоянное ожидание новых новостей с поля боя.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непрерывная война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партии спорили, меняли решения и не могли быстро исправить кризисы. На этом фоне военные выглядели решительнее и понятнее, чем депутаты и комитеты.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Политики теряли доверие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удачная кампания приносила не только территории и добычу, но и веру в то, что революция может выстоять. Успехи армии казались доказательством силы новой Франции.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как надежда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полководцы оказывались теми, кто защищал страну, завоёвывал славу и внушал спокойствие. Поэтому их имя всё чаще связывали не только с войной, но и с порядком.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становились героями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до 1799 года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поход сделал его знаменитым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1796–1797 годах Наполеон командовал армией в Италии и одержал ряд ярких побед. Эти успехи быстро превратили молодого генерала в одного из самых известных людей Франции.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поход усилил его образ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1798 году Наполеон отправился в Египет, надеясь ударить по интересам Англии. Поход не дал полного успеха, но ещё сильнее укрепил его славу смелого и амбициозного полководца.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политиков и военных против Директории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Эмманюэль-Жозеф Сийес считал, что стране нужна более прочная исполнительная власть. Он хотел заменить слабую и запутанную систему Директории более устойчивым порядком управления.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Сийес ищет сильную власть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понял, что недовольство Директорией открывает ему путь к вершине. Он стремился использовать авторитет армии и собственную популярность, чтобы стать главным человеком во Франции.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делает ставку на власть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Шарль-Морис Талейран видел в смене режима способ укрепить положение Франции. Для него важнее всего было добиться политической стабильности и ослабить хаос, мешавший стране.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Талейран поддерживает перемены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 1799 года: как произошел переворот
</a:t>
            </a:r>
            <a:endParaRPr lang="en-US" sz="249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политический кризис быстро привёл к установлению Консульства.
</a:t>
            </a:r>
            <a:endParaRPr lang="en-US" sz="15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214949"/>
            <a:ext cx="4814700" cy="17913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 и Директория: сравнение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режимов помогает увидеть, как менялись методы власти и почему ни один из них не смог обеспечить спокойствие надолго.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хотели спасти революцию, но первая опиралась на страх, а вторая — на слишком непрочную и разобщённую власть.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Франции, 1793–1799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революция привела к власти Наполеона
</a:t>
            </a:r>
            <a:endParaRPr lang="en-US" sz="2575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 насилия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 арестов, казней и переворотов многие французы мечтали просто жить спокойно. Обществу был нужен человек, который остановит новые потрясения и наведёт порядок.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победителя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делали Наполеона похожим на спасителя Франции. Люди верили, что человек, который побеждает на поле боя, сможет победить и беспорядок в государстве.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защиту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обещал сохранить важные завоевания революции, но без постоянного хаоса. Для многих это звучало убедительно, потому что он связывался с армией и победами.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Директории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не умела быстро решать главные проблемы страны. Она выглядела растерянной, а её власть всё чаще казалась временной и ненадёжной.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8054" y="1298025"/>
            <a:ext cx="2713892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18 брюмера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переворота власть Директории закончилась, а во Франции установилось Консульство. Это означало новый политический порядок, созданный для более жёсткого управления страной.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Консульство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получил главную роль в новом режиме. Формально рядом с ним сохранялись другие органы власти, но именно он постепенно стал решать ключевые вопросы.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стал первым консулом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 и советы продолжали существовать, однако их влияние стало меньше. Реальная сила всё больше переходила к человеку, стоявшему во главе государства и армии.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органы ослабли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конец революции ещё не наступил, но период постоянных экспериментов завершался. Франция двигалась к более централизованной власти и меньшей политической свободе.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вошла в новый этап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1793–1799 годов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революционный кризис постепенно сменялся усилением армии и ростом роли Наполеона.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ослабления гражданской власти военные успехи делали армию главным источником порядка и политического авторитета.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революция: 1793–1799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перехода к Консульству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доказала, что древний порядок можно разрушить. Но вместе с этим выяснилось, что свергнуть короля легче, чем создать сильное и спокойное государство.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монархия пала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победы повысили престиж генералов и показали, что именно армия способна защищать страну. Поэтому всё больше людей доверяли силе оружия, а не спорам политиков.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влиятельнее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диктатура спасала республику в опасный момент, но её жёсткие методы вызывали страх и усталость. Общество не могло долго жить в атмосфере постоянного насилия.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не дал стабильности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Наполеона завершил период революционных экспериментов и открыл время сильной личной власти. Франция вошла в новый этап своей истории, где порядок стал важнее свободы.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новая эпоха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сильной власти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обещала свободу и равенство, но через кризисы, террор и войны привела к власти Наполеона. 18 брюмера стал началом новой, более жёсткой эпохи.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2026-06-02T07:40:01Z</dcterms:created>
  <dcterms:modified xsi:type="dcterms:W3CDTF">2026-06-02T07:40:01Z</dcterms:modified>
</cp:coreProperties>
</file>