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ресурсы общества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ресурсы — данные, документы и знания, ценность которых определяется достоверностью и доступностью.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информационных ресурсов важна для 11 класса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информация становится ключевым ресурсом цифровой экономики. Вы каждый день ищете данные в интернете, пользуетесь платформами и облаками. Поэтому важно понимать, как выбирать надёжные источники и защищать себя от дезинформации.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595" y="1685887"/>
            <a:ext cx="158813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00" y="3393766"/>
            <a:ext cx="181800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6146" y="1685888"/>
            <a:ext cx="136350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7496" y="3393766"/>
            <a:ext cx="136350" cy="181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2234" y="1685888"/>
            <a:ext cx="159075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информационным ресурсам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рабочие тетради, электронные учебники и методические материалы помогают учиться и проверять понимание. Их ценность растёт, когда тексты структурированы и соответствуют целям курса.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и государственные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сайты и государственные информационные системы дают официальные данные: реестры, документы, статистику. Такие ресурсы особенно важны, когда нужны точные формулировки и проверяемость.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и справочники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Статьи, энциклопедии и архивы публикаций фиксируют знания в текстовом виде. Ресурс становится практичным, если можно быстро найти нужный фрагмент и оценить происхождение сведений.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 цифровые коллекции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статей, подборки документов, цифровые коллекции и записи материалов сохраняют контент для последующего использования. Их качество связано с полнотой, датировкой и способностью поддерживать доступ во времени.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 и каталоги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данных, электронные каталоги и медиатеки хранят структурированные сведения и обеспечивают удобный поиск. Хороший каталог помогает находить информацию без лишнего перебора источников.
</a:t>
            </a:r>
            <a:endParaRPr lang="en-US" sz="1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 и проверяемость показывают, можно ли подтвердить сведения по автору, источникам и первичным данным. Для учебных задач это снижает риск ошибок и помогает делать обоснованные выводы.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Актуальность, полнота и точность определяют, насколько информация соответствует задаче «здесь и сейчас». Устаревшие или неполные данные способны привести к неверной интерпретации и плохим решениям.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Структурированность, доступность и защищённость обеспечивают удобство работы с ресурсом: от поиска по ключевым словам до безопасного использования. Понятный формат поддерживает самостоятельную проверку и повторяемость результатов.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информационного ресурса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 цифровые носители информации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архив и дата-центр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бумажной папке знания «лежат» рядом: книги, газеты, карты и архивные документы легко перелистывать, но сложнее систематизировать и быстро искать. В дата-центре информацию хранят и обслуживают серверы: поиск становится сетевым, а доступ — распределённым.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хранение и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носители требуют физического присутствия: фотографии и аудиозаписи нужно беречь от потерь и повреждений. Цифровые носители — диски, флеш-память, облака — позволяют копировать, обновлять и передавать данные, но требуют внимания к защите и резервному копированию.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цифровой информации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2010 года рост ускоряется: смартфоны, соцсети, онлайн-видео и «умные» устройства заметно увеличивают поток создаваемых данных.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объём данных растёт быстрее, чем человеческая обработка, возрастает роль поисковых систем, аналитики и автоматизации для отбора и интерпретации.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иллюстрация: точные мировые значения не приводятся.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принадлежности выделяют государственные, образовательные, научные, коммерческие и личные ресурсы. Такая классификация помогает заранее понимать цели обращения и ожидаемый уровень официальности данных.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представления ресурсы бывают текстовые, графические, аудиальные, видео- и смешанные. Разные форматы требуют разных способов извлечения смысла и проверки качества материалов.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уровню доступа различают открытые, ограниченные и конфиденциальные ресурсы. Это важно для соблюдения правил использования и защиты персональной информации.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информационных ресурсов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способу организации встречаются бумажные, электронные и сетевые ресурсы. Понимание носителя влияет на скорость поиска, надёжность хранения и возможность совместного использования.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информация превращается в ресурс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информационного ресурса: от данных к знанию, пригодному для решений.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34985"/>
            <a:ext cx="377100" cy="301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686" y="1818225"/>
            <a:ext cx="377100" cy="3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8348" y="1805075"/>
            <a:ext cx="361500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0803" y="1805075"/>
            <a:ext cx="316313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070" y="1805075"/>
            <a:ext cx="361500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ресурсы в образовании и науке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учебники и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обучении применяются электронные учебники, онлайн-курсы, тренажёры и тестовые системы. Они помогают отрабатывать навыки, получать обратную связь и организовывать самостоятельную работу.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библиотеки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библиотеки и электронные каталоги упрощают поиск учебной литературы. Для школьника это означает быстрее находить подходящие материалы и сопоставлять разные объяснения темы.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журналы и статьи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важны электронные журналы и публикации: они фиксируют результаты исследований и позволяют проверять идеи по первоисточникам. Это повышает точность и снижает риск пересказов без проверки.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базы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базы данных, репозитории и архивы статей дают доступ к материалам с удобной навигацией и поиском по ключевым словам. Для корректного цитирования важно фиксировать данные публикации.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честность и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критичны академическая честность и корректное цитирование: нужно указывать источники и сверять дату публикации. Полезно сравнивать несколько материалов по одной теме, чтобы подтвердить вывод.
</a:t>
            </a:r>
            <a:endParaRPr lang="en-US" sz="10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032" y="1231750"/>
            <a:ext cx="3777235" cy="332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информационных ресурсов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ресурс под задачу: от поиска официальных данных до получения учебного или научного материала.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растёт при выборе официальных и специализированных источников. Цель поиска определяет, какой тип ресурса даст наиболее точный и удобный результат. 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классификации информационных ресурсов по учебным материалам по информатике.
</a:t>
            </a:r>
            <a:endParaRPr lang="en-US" sz="8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уменьшает неопределённость и помогает принимать более точные решения в бизнесе, промышленности и сфере услуг. На практике ценятся не объёмы, а качество данных и их пригодность для конкретной задачи.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ценность информации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используют сведения о клиентах, спросе, маршрутах доставки и предпочтениях пользователей для планирования, таргетированной рекламы и разработки новых продуктов, повышая эффективность и снижая потери из‑за неверных прогнозов.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экономике данные становятся ресурсом, сопоставимым по значимости с сырьём, оборудованием и капиталом. Это формирует спрос на аналитиков данных, специалистов по информационной безопасности и разработчиков цифровых сервисов.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 и проверка источников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материал обычно содержит автора, дату публикации, ссылки на первичные данные, понятную цель и признаки редакционной проверки. Чем прозрачнее происхождение фактов, тем проще отличить информацию от интерпретации.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Недостоверные публикации часто опираются на эмоциональные заголовки, анонимность, отсутствие ссылок и подмену фактов мнением. Полезная памятка для проверки включает сравнение нескольких источников, поиск первоисточника, проверку домена и анализ контекста.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в жизни подростков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каналы в этой модели занимают преобладающую долю, поэтому привычный маршрут «увидел — поверил» становится особенно рискованным без проверки.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развлекательных и социальных платформ повышает вероятность непроверенной информации. Учебные ресурсы дают меньший, но более стабильный вклад, если их дополнять проверкой фактов.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Модельная диаграмма с условными долями (точные данные не представлены в исходном материале).
</a:t>
            </a:r>
            <a:endParaRPr lang="en-US" sz="8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информационных ресурсов регулируют авторское право, лицензии на программное обеспечение и требования к обработке персональных данных. Даже «просто скопировать» может нарушать закон или условия лицензии.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Право, авторство и цифровая этика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Плагиат и незаконное копирование текстов, изображений, музыки и видео, а также публикация чужих личных данных без согласия — это не только этическая, но и правовая проблема, связанная с ущербом автору.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этика требует уважать интеллектуальный труд: корректно цитировать, указывать источники, не выдавать чужую работу за свою. При подготовке проектов важно фиксировать, что именно и откуда взято.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Соблюдая конфиденциальность, человек защищает себя и других: не распространяет лишние сведения о знакомых, не публикует документы без разрешения и контролирует доступ к материалам. Это снижает риски и повышает доверие.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ключевым угрозам относятся утечки данных, вирусы, фишинговые сайты, подмена информации, технические сбои, несанкционированный доступ и потеря архивов. Отдельные инциденты часто начинаются с одной ошибки пользователя.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информационным ресурсам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причины взлома — слабые пароли, неверные настройки безопасности и переход по подозрительным ссылкам. В результате злоумышленники получают доступ к аккаунтам и могут похитить данные или деньги.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общества особенно опасны массовые утечки персональной информации и распространение ложных сведений через цифровые каналы. Такие последствия затрагивают доверие, репутацию и безопасность людей.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риски цифровых угроз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практических шагов личной цифровой безопасности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462" y="3393766"/>
            <a:ext cx="159075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3421" y="1685888"/>
            <a:ext cx="181800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407866"/>
            <a:ext cx="192000" cy="15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771" y="1699988"/>
            <a:ext cx="192000" cy="15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 информационной инфраструктуры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архивы и реестры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создаёт и поддерживает электронные архивы, статистические системы и цифровые реестры. Это помогает хранить сведения и обеспечивает их проверяемость при обращениях граждан и организаций.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обработки данных и серверы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обработки данных и серверы обеспечивают хранение и выполнение вычислений. Надёжная инфраструктура уменьшает вероятность сбоев, что критично для электронных систем в образовании и управлении.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Порталы госуслуг и нормативная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порталы государственных услуг граждане получают сервисы в цифровом виде. Нормативная база задаёт правила защиты данных и организацию процессов, снижая риск ошибок и злоупотреблений.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публичные библиотеки дополняются облачными сервисами, открывая доступ к учебным материалам. Совместное развитие помогает выравнивать возможности в крупных городах и отдалённых регионах.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сетевые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инфраструктура включает интернет-сети и каналы связи. Качество каналов влияет на скорость и стабильность доступа к знаниям, особенно при удалённой учёбе и работе с онлайн-сервисами.
</a:t>
            </a:r>
            <a:endParaRPr lang="en-US" sz="11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информационные ресурсы дают наибольший эффект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сфере ключевые выигрыши связаны с тем, что данные быстрее находят нужные формы применения: от учебных материалов до статистики и клинических сведений.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условным значениям видно: максимальный эффект появляется там, где данные дают точность решений и автоматизацию. Это сокращает время обработки и снижает вероятность ошибок, возникающих из‑за ручного поиска.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Модельная диаграмма с условными показателями (точные данные не приведены в исходном материале).
</a:t>
            </a:r>
            <a:endParaRPr lang="en-US" sz="8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информационных ресурсов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Ближайший этап: рост ИИ и аналитики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автоматическая аналитика усиливают роль структурированных данных: быстрее находятся ответы, точнее сопоставляются источники, снижается доля ручной рутины в учебных и рабочих задачах.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Дальше: большие данные и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и облачные платформы расширяют доступ к ресурсам и ускоряют обработку. При этом растёт значимость качественной организации информационных систем и контроля прав доступа.
</a:t>
            </a:r>
            <a:endParaRPr lang="en-US" sz="1177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Параллельно: открытые данные и верификация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данные становятся важнее, но требуют привычки к проверке: подтверждения источника, сопоставления нескольких материалов и внимательности к контексту публикации, особенно в цифровых новостях.
</a:t>
            </a:r>
            <a:endParaRPr lang="en-US" sz="1121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перспектива: безопасное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будет определяться не только объёмом, а способностью быстро находить нужное, проверять и безопасно использовать в учёбе, работе и общественной жизни, защищая персональные сведения.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ресурсы как основа современного общества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ресурсы влияют на образование, экономику, науку, государственное управление и повседневную жизнь. Их качество измеряется достоверностью, актуальностью, доступностью и уровнем защиты, а ключевая компетенция — безопасно применять знания.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2026-05-13T19:59:07Z</dcterms:created>
  <dcterms:modified xsi:type="dcterms:W3CDTF">2026-05-13T19:59:07Z</dcterms:modified>
</cp:coreProperties>
</file>