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Бунин: поэт точности, памяти и утраченной России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русской литературы, сохранивший ясность и глубину.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 переломе эпох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вошёл в литературу в момент, когда старые культурные опоры рушились, а рядом с реализмом утверждался модернизм. Это сделало его творчество особенно чутким к исторической тревоге, памяти и утрате родины.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Бунина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родился в Воронеже и вырос в усадебной среде, где рано увидел и красоту, и хрупкость дворянского уклада. Семейные трудности сделали тему упадка особенно личной.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Озерки, поля, сады и осенние пейзажи стали для него не просто воспоминанием, а источником художественного языка. Позже эти образы постоянно возвращались в его прозе и стихах.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самообразование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сам строил своё литературное образование, обращаясь к Пушкину, Лермонтову, Тургеневу, Толстому, Чехову и европейской классике, что сформировало его вкус к точности.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газетах и журналах приучила его к краткости, наблюдательности и отточенной фразе. Уже в юности он стремился убрать всё лишнее ради смысловой плотности текста.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 и учёба в Елецкой гимназии не завершили его формального образования, но дали раннюю дисциплину мысли и привычку к серьёзному чтению.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путь к признанию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публикации Бунина; именно с этого года начинается его профессиональная литературная биография.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стихи и рассказы, которые привлекают внимание критики и читающей публики, закрепляя его имя в литературной среде.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«Листопад» и переводческая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«Листопад» и переводы подтвердили зрелость его поэтического мастерства и независимость от какой-либо школы.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И. А. Бунина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смену дат, но и постепенный переход от русского литературного признания к эмигрантскому периоду.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Бунина можно видеть как автора, чья репутация росла от национального признания к мировому масштабу, несмотря на разрыв с родиной.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данным и литературной истории И. А. Бунина; 1870, 1887, 1903, 1920, 1933, 1953.
</a:t>
            </a:r>
            <a:endParaRPr lang="en-US" sz="6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пейзаж всегда точен: лес, снег, вечерний свет, тишина и запахи создают не декорацию, а живую систему ощущений, через которую раскрывается настроение.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вроде «Листопада», «Родины» и «Вечера» превращают наблюдение за природой в размышление о времени, красоте и быстротечности жизни.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Бунина: природа как язык памяти и чувства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как мастер прозы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особенно внимателен к детали: предмет, пейзаж или случайная реплика у него нередко несут главный смысл и заменяют длинные объяснения.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произведениях, как «Антоновские яблоки» и «Господин из Сан-Франциско», спокойное повествование сочетается с сильным философским подтекстом.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строятся на сжатом сюжете: один эпизод или один жест становится центром, вокруг которого раскрывается скрытая драма человеческой судьбы.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«Солнечный удар» и «Чистый понедельник» показывают, как в малом объёме можно передать сложные чувства, память и утрату без прямой авторской оценки.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Бунина и их художественные темы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тексты Бунина показывают, как менялись его темы и формы от лирической прозы к философскому рассказу.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произведениях Бунин соединяет частную историю с большим смыслом: утратой, временем, памятью и пределами человеческого счастья.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Бунин: собрания сочинений и общепринятая литературоведческая хронология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94" y="2572500"/>
            <a:ext cx="493237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03042"/>
            <a:ext cx="527700" cy="469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любви и одиночества в прозе Бунина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чувство вспыхивает с особой силой, но почти никогда не длится долго. Его герои переживают любовь как редкий и хрупкий миг, который сразу становится памятью.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 писателя не сводится к личной печали: оно показывает общую неустроенность человеческой жизни. Даже близость между людьми не отменяет внутренней разобщённости.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«Солнечном ударе», «Лёгком дыхании» и «Тёмных аллеях» любовь живёт прежде всего в воспоминании. Именно память придаёт этим историям их особую силу и горечь.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бунинском мире: память, утрата, прощание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образ исчезающего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бунинской прозе старый дом, сад и аллея никогда не выглядят просто декорацией. Они хранят память о целой культуре, которая ещё жива в запахах, звуках и привычках, но уже заметно уходит в прошлое.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носитель исторической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осенний свет, шорох листьев и тишина деревенских вечеров у Бунина соединяют личное чувство с судьбой страны. Через точную деталь он показывает не только красоту России, но и тревогу перед её изменением.
</a:t>
            </a:r>
            <a:endParaRPr lang="en-US" sz="862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революции: образ, сохранённый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родина у Бунина всё чаще существует как утраченная реальность, доступная лишь памяти. Именно поэтому его тексты звучат как внутреннее прощание: он удерживает Россию не в политическом, а в духовном и художественном измерении.
</a:t>
            </a:r>
            <a:endParaRPr lang="en-US" sz="7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России к эмиграции: путь Бунина после 1917 года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показывает, как исторические события изменили жизненный и литературный путь писателя.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«Тёмные аллеи»: вершина поздней прозы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объединяет короткие рассказы, где одно воспоминание или встреча раскрывают всю глубину прожитой жизни. Бунин предельно сжимает сюжет, чтобы сильнее звучали чувство, пауза и невысказанность.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цикла — любовь как событие, которое вспыхивает ярко, но почти всегда остаётся без продолжения. Отсюда особая интонация: не жалоба, а точное, сдержанное признание в невозможности вернуть прошлое.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Бунина показывает, как частная история превращается в размышление о времени и судьбе. Каждый рассказ звучит как завершённая миниатюра, где эмоция держится на предельной лаконичности.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в творчестве Бунина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частотность слов, а силу повторяющихся смыслов в поэзии и прозе писателя.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память образуют ядро бунинского мира; любовь и утрата усиливают личное переживание, а Россия и изгнание придают ему историческую глубину.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И. А. Бунина: лирика, «Антоновские яблоки», «Солнечный удар», «Чистый понедельник», «Тёмные аллеи».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Бунина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строит фразу так, чтобы каждое слово звучало точно и оправданно. Он избегает лишних пояснений, поэтому даже короткое описание у него создаёт сильный зрительный и эмоциональный эффект.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для писателя имеют звук, ритм и пауза. Благодаря этому проза и стихи Бунина легко читаются вслух и сохраняют внутреннюю музыкальность без внешней риторики.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соединяет классическую ясность с живой разговорной интонацией. На этой основе рождается ощущение естественности, хотя композиция текста у Бунина всегда тщательно выверена.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умеет передавать сложное состояние через деталь: жест, запах, свет, движение ветра. Именно такая точность делает его язык одновременно сдержанным, выразительным и запоминающимся.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литературное признание Бунина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росло признание писателя в России и за её пределами.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Бунина началось в отечественной литературной среде, а затем стало международным; его авторитет укреплялся как в эмиграции, так и в поздние десятилетия.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жизни и наградах И. А. Бунина.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традиция русской классики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этом писатель переносит классическую форму в ХХ век, где звучат прощание, исторический перелом и личная утрата. Так традиция у Бунина не повторяется, а получает новое трагическое содержание.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Бунин наследует русской литературе XIX века её главные качества: пушкинскую ясность, тургеневскую лиричность и чеховскую точность детали. Эти черты делают его стиль узнаваемым и строгим.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бунинский рассказ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композицию рассказов Бунина: от детали к внутреннему событию и смысловому финалу.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 школьном чтении и культурной памяти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Бунина дают пример точной и выразительной русской прозы. На уроках они помогают увидеть, как короткий текст может быть насыщен смыслом и эмоциональной глубиной.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Бунинский мир позволяет обсуждать любовь, одиночество, выбор и цену счастья без упрощений. Его герои переживают знакомые каждому состояния, но в предельно сосредоточенной форме.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частная жизнь зависит от эпохи. Через судьбы героев школьник лучше понимает, что история влияет не только на события, но и на внутренний мир человека.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Бунина учат внимательному чтению и чувству слова. Они развивают вкус к ясной, точной речи и помогают отличать подлинную художественную выразительность от пустого многословия.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классика, которая сохраняет время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остался в русской литературе как мастер точного слова, психологической глубины и памяти о России. Его творчество помогает увидеть, как личное чувство становится историческим и общечеловеческим.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2026-05-20T03:09:08Z</dcterms:created>
  <dcterms:modified xsi:type="dcterms:W3CDTF">2026-05-20T03:09:08Z</dcterms:modified>
</cp:coreProperties>
</file>