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сохраняют равновесие, постоянно изменяясь внутри.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экосистем: как живые системы сохраняют устойчивость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засухи, пожары, загрязнение и новые виды постоянно перестраивают природные сообщества. Для биологии важно понять, как системы удерживают численность организмов в пределах, а не допускают бесконтрольный рост или распад связей.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экосистемы не бывают неизменными
</a:t>
            </a:r>
            <a:endParaRPr lang="en-US" sz="3184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гомеостаза в экологии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целостности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означает, что экосистема сохраняет структуру и основные функции даже при внешних воздействиях. Меняться могут отдельные виды, но общая организация сообщества не разрушается.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круговоротов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устойчивой системе поддерживаются круговороты воды, углерода и азота. Благодаря этому вещества не исчезают из экосистемы, а постоянно переходят между живыми организмами и средой.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группами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 редуценты образуют взаимозависимую сеть. Если одно звено ослабевает, остальные тоже испытывают дефицит ресурсов, поэтому равновесие держится на согласованной работе всех групп.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сбоя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Кратковременные нарушения не всегда приводят к разрушению сообщества. Экосистема способна частично восстановить прежние связи и перейти к новому устойчивому состоянию без полной потери функций.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 и их роль в равновесии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 водоросли создают органическое вещество из неорганических соединений. Они задают объём первичной продукции, от которого зависит питание всех остальных уровней и общая биомасса системы.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готовую органику и переносят энергию по трофическим цепям. Их численность регулируется доступностью пищи, хищниками и условиями среды, что поддерживает относительное равновесие популяций.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остатки организмов и возвращают вещества в почву, воду и воздух. Без их работы круговорот замедлился бы, а плодородие среды быстро снизилось бы.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вода, температура, минеральные соли и свойства почвы определяют, какие организмы смогут жить в данном месте. Изменение этих факторов сразу отражается на продуктивности и устойчивости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передаётся вверх по цепи не полностью: большая её часть расходуется на жизнедеятельность организмов и теряется в виде тепла.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 и биомассы; поэтому верхние хищники всегда немногочисленны.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правилу Линдемана; значения приведены для наглядности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трофических уровнях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 как механизм саморегуляции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жертв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добычи становится больше, у хищников появляется больше пищи, и их численность тоже возрастает. Это сдерживает дальнейший рост жертв и возвращает систему к более устойчивому состоянию.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разрастание растений уменьшается из-за поедания, конкуренции за свет и нехватки ресурсов. В итоге прирост замедляется, а сообщество сохраняет рабочий баланс между видами.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 не стабилизирует, а ускоряет изменения. После вырубки может начаться эрозия почвы, а при высыхании болот — дальнейшее ухудшение водного режима и условий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 определяется тем, какие связи преобладают. Если отрицательные механизмы успевают компенсировать отклонения, система сохраняет порядок; если нет, начинается деградация.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новому равновесию после нарушения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экологической реакции на внешнее воздействие и восстановление сообщества.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повышает устойчивость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сообщество имеет больше пищевых и пространственных связей. Если один вид временно сокращается, часть его экологической роли могут взять на себя другие организмы.
</a:t>
            </a:r>
            <a:endParaRPr lang="en-US" sz="1264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сети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сеть взаимодействий, тем труднее одному нарушению разрушить всю систему. Потери отдельных звеньев распределяются по множеству связей, а не обрушивают сообщество сразу.
</a:t>
            </a:r>
            <a:endParaRPr lang="en-US" sz="127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монокультур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однообразных сообществах риски выше: вредитель, болезнь или засуха способны быстро затронуть почти все растения. Поэтому монокультуры хуже переносят изменения среды, чем природные сообщества.
</a:t>
            </a:r>
            <a:endParaRPr lang="en-US" sz="12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86134"/>
            <a:ext cx="3962400" cy="17189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и антропогенные факторы меняют устойчивость экосистемы и её способность сохранять связи между организмами и средой.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одновременно: одни ослабляют связи, другие запускают восстановление. Итог зависит от их сочетания и силы воздействия.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гомеостаз экосистемы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Нарушение территории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наводнение, вырубка или заброшенное поле резко меняют условия среды и сокращают число видов, но не уничтожают возможность дальнейшего заселения.
</a:t>
            </a:r>
            <a:endParaRPr lang="en-US" sz="1051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Первичные поселенцы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неприхотливые организмы: бактерии, лишайники, мхи и первые травы. Они подготавливают почву, удерживают влагу и создают условия для следующих стадий.
</a:t>
            </a:r>
            <a:endParaRPr lang="en-US" sz="1054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Формирование сообщества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развиваются травянистые растения, кустарники и молодые деревья. Усложняются пищевые связи, возрастает биомасса и усиливается круговорот веществ.
</a:t>
            </a:r>
            <a:endParaRPr lang="en-US" sz="1119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Более зрелое равновесие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возникает устойчивое сообщество с относительно стабильной структурой. Оно сохраняет функции, хотя продолжает реагировать на изменения среды.
</a:t>
            </a:r>
            <a:endParaRPr lang="en-US" sz="1077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как восстановление после нарушения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численности жертвы обычно опережает рост хищников: именно так в природе запускаются циклы изменения популяций.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не случайны: они отражают саморегуляцию экосистемы и запаздывающую реакцию хищников на рост добычи.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наглядной иллюстрации циклов «хищник — жертва»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популяций хищника и жертвы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и их чувствительность к загрязнению
</a:t>
            </a:r>
            <a:endParaRPr lang="en-US" sz="2337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7713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 смыв удобрений приносят в водоём избыток азота и фосфора. Это резко усиливает рост водорослей и нарушает естественное равновесие между организмами.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7713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размножении водорослей вода мутнеет, хуже пропускает свет и теряет прозрачность. Подводные растения получают меньше энергии, а вся пищевая сеть становится менее устойчивой.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99940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отмирания водорослей разложение органики потребляет растворённый кислород. В глубине и у дна возникают зоны, где рыбы, моллюски и личинки насекомых не могут выжить.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499940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прибрежной зоны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растения укрепляют берега, задерживают загрязнения и создают места обитания для многих видов. Их утрата ускоряет деградацию водоёма и делает восстановление более сложным.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92181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умеренное течение, активные донные организмы и сохранённая растительность помогают водной экосистеме противостоять нагрузкам. Чем они стабильнее, тем выше её способность к саморегуляции.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живая сеть взаимосвязей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работа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подстилке опавшие листья, ветки и шишки постепенно превращаются в питательные вещества. Грибы и бактерии возвращают их в почву, откуда корни деревьев снова получают питание, замыкая природный круговорот.
</a:t>
            </a:r>
            <a:endParaRPr lang="en-US" sz="109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и 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высоких деревьев образуют верхний ярус, ниже располагаются кустарники, травы и мхи. Такая многоуровневая структура создаёт разные условия освещённости, влажности и температуры, поэтому здесь сосуществуют многие виды животных и растений.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обитателями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растения, птицы регулируют численность насекомых, а мелкие млекопитающие распространяют семена. Лес удерживает эти связи благодаря множеству взаимозаменяемых участников, поэтому его равновесие не зависит от одного вида.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80296"/>
            <a:ext cx="4094100" cy="17881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различаются природные системы по запасу биомассы, скорости восстановления и реакции на внешние воздействия.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определяется не только запасом биомассы, но и условиями среды, скоростью обмена веществ и приспособленностью организмов к дефициту влаги.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общих экологических характеристик природных экосистем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устойчивости разных экосистем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031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737" y="1642900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25" y="3155850"/>
            <a:ext cx="218362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нарушает гомеостаз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древесного покрова разрушает среду обитания, усиливает эрозию почв и меняет водный режим территории. После этого экосистема теряет часть связей, которые поддерживали её устойчивость.
</a:t>
            </a:r>
            <a:endParaRPr lang="en-US" sz="1185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 и сбросы в воду снижают качество среды для живых организмов. Особенно быстро страдают чувствительные виды, а пищевые цепи становятся короче и менее надёжными.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застройка и сельское освоение разделяют природные территории на изолированные участки. Популяции хуже обмениваются генами, а мелкие сообщества становятся уязвимее к случайным изменениям.
</a:t>
            </a:r>
            <a:endParaRPr lang="en-US" sz="1163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нарушает накопление и медленное высвобождение воды, ускоряет разложение органики и снижает роль болот как природных фильтров. В результате уменьшается устойчивость всей окружающей территории.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 могут быстро занять свободные ниши, вытеснить местные организмы и изменить пищевые связи. Их распространение часто приводит к долгому и дорогому восстановлению экосистемы.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антропогенного воздействия к деградации экосистемы
</a:t>
            </a:r>
            <a:endParaRPr lang="en-US" sz="2297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экологических изменений при усилении хозяйственной нагрузки и показывает возможный переход к устойчивому управлению.
</a:t>
            </a:r>
            <a:endParaRPr lang="en-US" sz="8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услуги обеспечиваются одной и той же природной системой: чем она целостнее, тем надёжнее работает для человека каждый её элемент.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даже части природных функций быстро отражается на хозяйстве, здоровье людей и качестве жизни в регионе.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экосистемных услуг в экологической науке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как результат устойчивой работы природы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847" y="129427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56021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устойчивость экосистем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сообществе, тем выше вероятность, что часть из них сохранит функции системы при неблагоприятных изменениях. Это важный признак экологической надёжности.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пожара, засухи или загрязнения важно, как быстро сообщество возвращается к прежнему состоянию. Медленное восстановление указывает на ослабление саморегуляции и устойчивости.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 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органического вещества и скорость его образования помогают судить о том, насколько активно экосистема накапливает энергию. Эти показатели особенно заметны при сравнении разных природных зон.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почв, содержание кислорода и уровень загрязнения воды показывают, насколько благоприятны условия для живых организмов. Даже при высоком разнообразии плохая среда снижает стабильность.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параметр не может описать всю систему, поэтому экологи сопоставляют несколько признаков сразу. Только так можно получить надёжный вывод о состоянии экосистемы.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сохранения гомеостаза экосистем
</a:t>
            </a:r>
            <a:endParaRPr lang="en-US" sz="2116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сохраняют ключевые местообитания и дают видам пространство для естественного развития. Это снижает давление человека и поддерживает устойчивость природных сообществ.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лесов, восстановление болот и возвращение растительного покрова помогают вернуть воду, почвенное плодородие и условия для животных. Такие меры особенно важны после сильных нарушений.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выбросов и более чистые технологии уменьшают нагрузку на воздух, воду и почвы. Когда среда становится безопаснее, экосистема быстрее сохраняет свои функции и связи.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севооборота, умеренное использование удобрений и защита почвенного слоя уменьшают эрозию и вынос веществ. Это помогает хозяйству быть продуктивным без разрушения природного равновесия.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экономия воды, сохранение зелёных зон и бережное обращение с почвой на каждом участке снижают общую нагрузку. Даже небольшие действия дают заметный эффект.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сохраняет равновесие не за счёт неподвижности, а благодаря постоянным изменениям, обратным связям и восстановлению. Чем выше разнообразие и бережнее отношение человека, тем надёжнее её будущее.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экосистем — это устойчивость в движении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2026-06-01T19:54:40Z</dcterms:created>
  <dcterms:modified xsi:type="dcterms:W3CDTF">2026-06-01T19:54:40Z</dcterms:modified>
</cp:coreProperties>
</file>