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живой природы и их значение в биологии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 состоит из взаимосвязанных уровней — от молекул до биосферы.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уровень организации живого и зачем его изучать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уровень живой природы отражает уникальную структуру и функцию. Изучение этих уровней помогает понимать, как устроены и работают организмы и экосистемы, что важно для медицины, экологии и науки.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молекулярно-генетического уровня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содержит инструкции для всех процессов жизнедеятельности. Важнейшая молекула хранит и передаёт наследственную информацию от родителей к потомству.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структуры ДНК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1953 году Уотсон и Крик описали двойную спираль ДНК — прорыв, объяснивший, как реплицируется и передаётся генетический материал.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белков и РНК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выполняют строительные и каталитические роли, а РНК действует как посредник в синтезе белков, обеспечивая жизненные процессы на молекулярном уровне.
</a:t>
            </a:r>
            <a:endParaRPr lang="en-US" sz="10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клеточным уровнем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структурная и функциональная единица всех живых организмов. Она обеспечивает выполнение основных биологических процессов.
</a:t>
            </a:r>
            <a:endParaRPr lang="en-US" sz="1172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 эукариоты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Прокариотические клетки просты — у бактерий нет ядра. Эукариоты, например растения и животные, имеют ядро и множество органоидов.
</a:t>
            </a:r>
            <a:endParaRPr lang="en-US" sz="1172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органоидов в клетке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клетки работают митохондрии, ядро, хлоропласты и другие органоиды, обеспечивающие энергию, хранение информации и фотосинтез.
</a:t>
            </a:r>
            <a:endParaRPr lang="en-US" sz="1172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Тканевый уровень — объединение клеток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животном организме есть четыре основных типа тканей — эпителиальная, мышечная, соединительная и нервная, каждая выполняет специфические функции.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имеют покровную, механическую, проводящую и основную ткани, обеспечивающие защиту, поддержку и транспорт веществ.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тканей в действии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сердца обеспечивает его сокращение, а проводящая ткань стебля переносит воду и питательные вещества.
</a:t>
            </a:r>
            <a:endParaRPr lang="en-US" sz="107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Органы: сочетание тканей в едином строении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органов у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состоят из разных тканей и выполняют жизненно важные функции, например, сердце качает кровь, а легкие обеспечивают газообмен.
</a:t>
            </a:r>
            <a:endParaRPr lang="en-US" sz="1172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Корень, стебель и лист — основные органы растений, отвечающие за питание, опору и фотосинтез.
</a:t>
            </a:r>
            <a:endParaRPr lang="en-US" sz="1172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Органные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объединяются в системы — пищеварительная перерабатывает пищу, кровеносная переносит вещества по организму.
</a:t>
            </a:r>
            <a:endParaRPr lang="en-US" sz="1172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Организменный уровень: целостная живая система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— самостоятельная единица жизни, способная к обмену веществ, росту, размножению и адаптации со средой. Он может быть одноклеточным или многоклеточным.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процессы в организме происходят согласованно, обеспечивая его жизнеспособность и взаимодействие с окружающей средой.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9769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Популяционно-видовой уровень: группы и сообщества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2000" y="1795050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объединяют особей с общими чертами и способных к размножению с плодовитым потомством. Например, Homo sapiens — наш вид.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832000" y="2718021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— группы одного вида, живущие на территории. Так, популяция белых медведей обитает в Арктике, адаптируясь к суровым условиям.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14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Экосистемный уровень: взаимодействие живого с природой
</a:t>
            </a:r>
            <a:endParaRPr lang="en-US" sz="2114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объединяет живые организмы и окружающую среду — почву, воду, свет и температуру. Пример — лес, где растения и животные связаны между собой.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экосистемах существуют пищевые цепи и круговороты веществ, которые поддерживают природное равновесие и здоровье среды обитания.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живой природы: уровни организации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биологических данных, 2024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структуру жизни от молекул до биосферы, подчёркивая взаимосвязь и сложность каждого уровня.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организована иерархично: каждый уровень создаёт основу для следующего, обеспечивая устойчивость биологических 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уровней: движение от простого к сложному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16900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и клеточный уровни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объединяются в клетки — основные строительные блоки жизни с разной сложностью и функциями.
</a:t>
            </a:r>
            <a:endParaRPr lang="en-US" sz="1004" dirty="0"/>
          </a:p>
        </p:txBody>
      </p:sp>
      <p:sp>
        <p:nvSpPr>
          <p:cNvPr id="10" name="Text 3"/>
          <p:cNvSpPr txBox="1"/>
          <p:nvPr/>
        </p:nvSpPr>
        <p:spPr>
          <a:xfrm>
            <a:off x="2602476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Тканевый и органный уровни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 общими функциями формируют ткани, а ткани объединяются в органы с определёнными задачами.
</a:t>
            </a:r>
            <a:endParaRPr lang="en-US" sz="1004" dirty="0"/>
          </a:p>
        </p:txBody>
      </p:sp>
      <p:sp>
        <p:nvSpPr>
          <p:cNvPr id="11" name="Text 4"/>
          <p:cNvSpPr txBox="1"/>
          <p:nvPr/>
        </p:nvSpPr>
        <p:spPr>
          <a:xfrm>
            <a:off x="4787915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Организменный и популяционно-видовой уровни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создают организм как целостную систему, а организмы одного вида объединяются в популяции.
</a:t>
            </a:r>
            <a:endParaRPr lang="en-US" sz="946" dirty="0"/>
          </a:p>
        </p:txBody>
      </p:sp>
      <p:sp>
        <p:nvSpPr>
          <p:cNvPr id="12" name="Text 5"/>
          <p:cNvSpPr txBox="1"/>
          <p:nvPr/>
        </p:nvSpPr>
        <p:spPr>
          <a:xfrm>
            <a:off x="6973352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Экосистемный и биосферный уровни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взаимодействуют в экосистемах, а экосистемы объединены в биосферу — крупнейшую систему жизни на Земле.
</a:t>
            </a:r>
            <a:endParaRPr lang="en-US" sz="9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высший уровень организации жизни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биосфера?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включает все живые организмы и их окружающую среду — землю, воду и воздух. Она представляет собой сложную систему, где жизнь и среда взаимосвязаны и зависят друг от друга.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Владимира Вернадского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1926 году учёный Владимир Вернадский впервые подробно описал биосферу как глобальную жизненную оболочку Земли, подчеркнув её значение для устойчивости жизни на планете.
</a:t>
            </a:r>
            <a:endParaRPr lang="en-US" sz="107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6050" y="1586366"/>
            <a:ext cx="3571800" cy="19707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биологии для современной науки и общества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823025" y="2168750"/>
            <a:ext cx="30471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помогает создавать лекарства и вакцины, улучшая здоровье человека. Также она способствует развитию сельского хозяйства через селекцию и генетику растений и животных.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23025" y="3233601"/>
            <a:ext cx="30471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экологии важно для сохранения видов и природных ресурсов. Биологические знания применяются в диагностике и улучшении качества жизни на планете.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эволюции Дарвина изменила понимание происхождения видов и процессов в природе, опровергнув прежние представления.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биологических открытий на мировоззрение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установили научные принципы наследственности, что дало начало генетике и развитию биологии на молекулярном уровне.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Шлейдена и Шванна показала, что все живые организмы построены из клеток, объединяя знания о жизни.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открытия создали основу для современной научной картины мира, став ключевыми в понимании жизни и её развития.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уровней: пример луга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молекулярного до экосистемного уровня на примере луга и ромашки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438120"/>
            <a:ext cx="4389600" cy="20850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уровней организации жизни: таблица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уровни, примеры, функции и структурные единицы живой природы, демонстрируя рост сложности от молекул к экосистемам.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живых систем растёт с переходом к высшим уровням, отражая интеграцию и разнообразие функций.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9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открытия в биологии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130046"/>
            <a:ext cx="17193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1665 год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Гук впервые описал клетку, положив начало клеточной биологии и изучению структуры живых организмов.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993044" y="2814300"/>
            <a:ext cx="17193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1838 год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Закладка клеточной теории Шлейденом и Шванном, подтверждающей, что все живые существа состоят из клеток.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12288" y="1130046"/>
            <a:ext cx="17193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1859 год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публикует теорию эволюции через естественный отбор, объясняя разнообразие жизни.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31560" y="2814300"/>
            <a:ext cx="17193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1865 год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формулирует законы наследования, основывая на экспериментах с горохом.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150767" y="1130046"/>
            <a:ext cx="17193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1953 год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Уотсон и Крик открывают структуру двойной спирали ДНК, раскрывая молекулярный механизм наследственности.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 роль биологических знаний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амурского тигра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биологической защиты помогают предотвратить исчезновение редких видов, таких как амурский тигр. Учёные изучают поведение и численность для эффективного сохранения.
</a:t>
            </a:r>
            <a:endParaRPr lang="en-US" sz="1055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численности вредителей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методы помогают регулировать популяции насекомых-вредителей, уменьшая использование химикатов и влияя на здоровье экосистем.
</a:t>
            </a:r>
            <a:endParaRPr lang="en-US" sz="1047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лесов после пожаров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 разрабатывают подходы к реабилитации лесных экосистем, способствуя восстановлению растительности и обитателей, что важно для экологии.
</a:t>
            </a:r>
            <a:endParaRPr lang="en-US" sz="1021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направления и будущее развития биологии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и редактирование генов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такие как CRISPR, позволяют учёным точно изменять ДНК организмов для лечения болезней и улучшения свойств растений.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в медицине и сельском хозяйстве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новых лекарств, вакцин и устойчивых культур меняет подходы к здравоохранению и продовольственной безопасности.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Биоинформатика и моделирование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технологии помогают анализировать геномы, создавать модели заболеваний и проектировать синтетические организмы для научных целей.
</a:t>
            </a:r>
            <a:endParaRPr lang="en-US" sz="107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71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биологии и уровней организации в формировании мировоззрения
</a:t>
            </a:r>
            <a:endParaRPr lang="en-US" sz="3171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уровней жизни развивает научное понимание природы, способствует здоровью и экологическому балансу, обеспечивая основу для гармоничного сосуществования человека и природы.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2026-05-09T21:40:15Z</dcterms:created>
  <dcterms:modified xsi:type="dcterms:W3CDTF">2026-05-09T21:40:15Z</dcterms:modified>
</cp:coreProperties>
</file>