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землетрясения и вулканы: основные силы, формирующие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природных процессов, меняющих облик нашей планеты.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геологические явления?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Земные процессы формировали мир с древности. Знание гор, землетрясений и вулканов помогает понять природу континентов, угрозы и ресурсы, а также связь природы и общества на примере недавних событий.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литосферных плит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создаются при столкновении больших литосферных плит, вызывающем поднятие земной коры и образование складок. Пример — Гималаи, где встречаются Индийская и Евразийская плиты.
</a:t>
            </a:r>
            <a:endParaRPr lang="en-US" sz="99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складок и разломов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давлением плит формируются складки, поднимающиеся вверх, а также возникают разломы, разделяющие земную кору на блоки. Эти процессы приводят к формированию различных типов гор.
</a:t>
            </a:r>
            <a:endParaRPr lang="en-US" sz="996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активность горных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горы, например Альпы и Гималаи, активно растут и изменяются, тогда как старые горные цепи, такие как Урал, со временем подвержены эрозии и разрушению.
</a:t>
            </a:r>
            <a:endParaRPr lang="en-US" sz="94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образования гор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6885" y="1835776"/>
            <a:ext cx="5939587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гор и их характеристики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складчатых, глыбовых и вулканических гор по происхождению, виду и примерам.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гор формируется разными процессами и имеет уникальные признаки и высоту.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справочники и атласы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Эверест — высшая точка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Джомолунгма достигает 8848 метров. Его ледяная вершина лежит в холодной зоне и стала целью для альпинистов со всего мира.
</a:t>
            </a:r>
            <a:endParaRPr lang="en-US" sz="104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К2 — вершина испытаний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 высоте гора, 8611 метров, отличается сложными погодными условиями и крутыми склонами, делающими восхождение экстремальным.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 — символ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гора на африканском континенте, 5895 метров, с уникальной экосистемой, включая ледники на тропическом континенте.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вершины планеты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формируют климат, создавая барьеры для ветров и влияя на осадки, а также становятся источником крупных рек, как Амазонка или Янцзы.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средой обитания редких животных и предоставляют людям минералы и возможности для сельского хозяйства, например, выращивание винограда и чая.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гор для природы и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Землетрясения: природа и влияние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Землетрясения возникают из-за резких смещений земной коры — чаще на границах литосферных плит, вызывающих сейсмические волны.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результате происходят разрушения зданий, образуются трещины и цунами вблизи морей, способные нанести большой ущерб.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разлома Сан-Андреас (США)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разлом в Калифорнии — один из самых активных на планете, вызывающий частые землетрясения, способные разрушить города и вызвать цунами.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и Сахалин — российские очаги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Дальнем Востоке России сосредоточены мощные сейсмические зоны с частыми подземными толчками и вулканической активностью, требующие постоянного мониторинга.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с наибольшей сейсмической активностью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сейсмографы фиксируют малейшие колебания земной поверхности во всех направлениях, измеряя силу и продолжительность толчков.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и современные приборы помогают учёным анализировать закономерности землетрясений, прогнозировать их и классифицировать по шкалам.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методы изучения землетрясений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землетрясений и их особенности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Тектонические происходят из-за движения литосферных плит и могут возникать на больших расстояниях от вулканов.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Вулканические связаны с движением магмы и извержениями, проявляются исключительно вблизи вулканов.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Сила землетрясений измеряется по шкалам Рихтера и MSK-64, которые оценивают энергию и степень разрушений.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Рихтера: измерение силы землетрясений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Рихтера оценивает мощность землетрясений по количеству выделенной энергии. Звуковые колебания от 3–4 баллов едва ощущаются, тогда как 7 и выше могут вызывать значительные разрушения и угрозу для жизни.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сильнейшие землетрясения в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 году произошло самое мощное землетрясение в Чили - 9,5 балла, вызвавшее обширные разрушения. В 1964 году землетрясение на Аляске достигло 9,2 балла, оставив неизгладимый след в изучении сейсмических катастроф.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Мощность землетрясений: шкалы интенсивности и исторические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Тихоокеанское огненное кольцо — мировой центр активности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80% мощных землетрясений происходят в этой зоне, что требует постоянного мониторинга.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вдоль краёв литосферных плит приводит к сейсмическим и вулканическим событиям с повышенной опасностью.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служба США, 2023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Магматический очаг — сердце вулкана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глубине земной коры находится камера с расплавленной магмой. Давление внутри неё растёт, приводя к движению магмы к поверхности и возможному извержению.
</a:t>
            </a:r>
            <a:endParaRPr lang="en-US" sz="100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конус и кратер
</a:t>
            </a:r>
            <a:pPr algn="l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Накопленные слои лавы и пепла формируют конус — характерную форму вулкана. Верхняя часть — кратер — отверстие, через которое выходят газы и магма во время извержения.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Жерло — путь магмы на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Жерло представляет собой вертикальный канал, по которому магма поднимается из камеры к кратеру. Его диаметр и форма зависят от силы и характера извержений.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вулкана: основные элементы и их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извержения вулкана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 последовательность событий при извержении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Стратовулканы — слоистая мощь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вулканы имеют крутые склоны, образованные чередующимися слоями лавы и пепла. Яркий представитель — Фудзияма в Японии, известный своими мощными извержениями.
</a:t>
            </a:r>
            <a:endParaRPr lang="en-US" sz="99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Щитовые вулканы — широкие и пологие
</a:t>
            </a:r>
            <a:pPr algn="l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Щитовые вулканы формируют пологие склоны из жидкой лавы, которая растекается на большие расстояния. Мауна-Лоа на Гавайях — один из крупнейших таких вулканов.
</a:t>
            </a:r>
            <a:endParaRPr lang="en-US" sz="927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Купольные вулканы — крутые и опасные
</a:t>
            </a:r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из-за вязкой лавы, которая не растекается, формируя крутые купола. Келуд в Индонезии — известный пример с быстрыми, но локальными извержениями.
</a:t>
            </a:r>
            <a:endParaRPr lang="en-US" sz="1017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вулканов: стратовулкан, щитовой, купольный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Кракатау (1883) — катастрофа века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Мощнейший взрыв вызвал цунами высотой до 40 метров и уничтожил побережье, погубив более 36 тысяч человек. Это событие изучается для предупреждения глобальных катастроф.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Тамбора и «год без лета»
</a:t>
            </a:r>
            <a:pPr algn="l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1815 года настолько охладило климат Земли, что в 1816 произошли неурожаи и сильные морозы по всему миру, что привело к голоду и экономическим кризисам.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Шивелуча (2023) на Камчатке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Мощный выброс пепла на 20 километров вынудил эвакуировать жителей, показав, как современные технологии помогают управлять рисками сейсмической активности.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Величайшие извержения и их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приводят к разрушению инфраструктуры, вызывают оползни и цунами, изменяя рельеф и угрожая жизни человека.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землетрясений и извержений на природу и людей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деятельность обогащает почвы минералами, создавая плодородные территории, а также способствует формированию новых островов, например, Суртсей в Исландии.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катастрофы влияют на миграции животных: одни виды исчезают, другие появляются, что меняет экосистемы и биоразнообразие регионов.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разломов, таких как Сан-Андреас, демонстрирует долгосрочные изменения ландшафта, обусловленные тектонической активностью и влияющие на жизнь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вулканических почв в сельском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Виноградники на склонах Везувия и рисовые поля Японии демонстрируют, как плодородие вулканических почв помогает развитию аграрных культур вблизи активных вулканов.
</a:t>
            </a:r>
            <a:endParaRPr lang="en-US" sz="94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 учётом сейсмичности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Токио и Сан-Франциско применяют гибкие фундаменты и амортизаторы, которые снижают разрушения зданий и повышают безопасность при землетрясениях.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раннего оповещения и эвакуация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аварийные службы и технологии, которые предупреждают население о грядущих катастрофах, проводят тренировки и организуют международное сотрудничество.
</a:t>
            </a:r>
            <a:endParaRPr lang="en-US" sz="930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приспосабливается к природным бедствиям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Сейсмографы и спутниковый мониторинг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приборы фиксируют малейшие колебания и движение земной коры. Спутники отслеживают деформации и помогают прогнозировать катастрофы с высокой точностью.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беспилотников и датчиков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изучают труднодоступные кратеры и собирают данные о температуре и газах, что расширяет знания о поведении вулканов и предупреждает население.
</a:t>
            </a:r>
            <a:endParaRPr lang="en-US" sz="1030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и сети мониторинга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IRIS и европейская автоматизированная сеть объединяют данные со всего мира, способствуя быстрому обмену информацией и улучшая прогнозы природных явлений.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изучает горы, землетрясения и вулканы: современные методы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выводы: Земля — динамичная планета, а человек часть её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плит вызывает горообразование, землетрясения и извержения, меняя планету. Осознание этих процессов помогает разумно использовать ресурсы и уменьшать риски катастроф.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2026-05-10T22:44:36Z</dcterms:created>
  <dcterms:modified xsi:type="dcterms:W3CDTF">2026-05-10T22:44:36Z</dcterms:modified>
</cp:coreProperties>
</file>