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«Старик и море»: человек, испытание и нравственная победа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Сантьяго о стойкости, достоинстве и цене победы.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Хемингуэй, Куба и поздний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создана на Кубе и стала итогом размышлений Хемингуэя о характере человека. Публикация в 1952 году принесла широкий отклик, а затем — высшие литературные награды.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повести: от неудачи к нравственному итогу
</a:t>
            </a:r>
            <a:endParaRPr lang="en-US" sz="2639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84 дня без улова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рыбак переживает полосу неудач и становится предметом сомнений в порту.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с марлином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долгого ожидания он добывает огромную рыбу и несколько суток борется с ней.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 открытое море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85-й день Сантьяго уходит далеко от берега, надеясь изменить свою судьбу.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 итог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Акулам удается уничтожить добычу, но духовная победа Сантьяго остается неоспоримой.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в деталях образа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старого профессионала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— не просто бедный рыбак, а человек, который прожил жизнь в постоянном труде. Его возраст заметен в каждом движении, но опыт и спокойная уверенность выдают настоящего мастера своего дела.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Руки, которые помнят работу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Грубые ладони, усталые плечи и следы тяжёлой работы делают образ героя особенно убедительным. В этих деталях видна не слабость, а трудовая биография человека, привыкшего отвечать за своё ремесло.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Лодка и море как пространство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лодка, парус и весла подчеркивают скромность быта, в котором проходит судьба героя. Морская гладь вокруг него выглядит не декорацией, а привычной, но суровой средой существования.
</a:t>
            </a:r>
            <a:endParaRPr lang="en-US" sz="11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229" y="1239180"/>
            <a:ext cx="212117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3582" y="2802032"/>
            <a:ext cx="218019" cy="1937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5633" y="1239180"/>
            <a:ext cx="212117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Манолин: верность, забота, преемственность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привязанность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Манолин остаётся рядом с Сантьяго не из долга, а из искренней привязанности. Его поддержка показывает, что человеческая теплота способна удержать человека в самые трудные дни.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 поступках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приносит еду, помогает со снастями и думает о бытовых нуждах старика. Эти простые действия делают его образ особенно убедительным и трогательным.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Манолин признаёт опыт Сантьяго и учится у него без громких слов. В их отношениях воплощены надежда, преемственность и уважение к человеческому мастерству.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Сюжетное движение повести: этапы борьбы Сантьяго
</a:t>
            </a:r>
            <a:endParaRPr lang="en-US" sz="2466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события, но и изменение внутреннего состояния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Материальный успех исчезает, однако напряжение борьбы приводит к устойчивому нравственному результату.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Хемингуэй, «Старик и море»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моря: среда испытания и источник смысла
</a:t>
            </a:r>
            <a:endParaRPr lang="en-US" sz="2663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повести не просто фон, а живое пространство, где труд рыбака зависит от знания, терпения и уважения к природным законам.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Описания течений, ветра, птиц, звёзд и поведения рыбы создают ощущение точной, наблюдательной прозы и делают мир рассказа достоверным.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море становится философским образом: оно кормит человека, испытывает его и напоминает о цене каждого добытого успеха.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Марлин и акулы как противоположные символы
</a:t>
            </a:r>
            <a:endParaRPr lang="en-US" sz="264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Марлин изображён как достойный противник: в нём чувствуется мощь жизни, красота движения и величие природы, которое вызывает у Сантьяго уважение.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Старик не унижает рыбу и воспринимает борьбу как честный поединок, а не как безличную добычу. Поэтому победа над марлином остаётся нравственно значимой.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Акулы, напротив, связаны с разрушением результата и беспощадностью мира. Они превращают долгожданный успех в утрату почти на глазах у героя.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благородной рыбой и хищниками делает финал трагичным по форме, но не по смыслу: достоинство Сантьяго не уничтожено.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через персонажей раскрываются главные идеи повести.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не только двигают сюжет, но и формируют систему символов, через которую раскрывается главная мысль повести.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Хемингуэй, «Старик и море»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художественные функции
</a:t>
            </a:r>
            <a:endParaRPr lang="en-US" sz="231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84 дня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улова превращаются для Сантьяго в проверку воли и внутренней собранности.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полоса неудач показывает, что одиночество героя — это не пустота, а пространство самоиспытания и внутреннего разговора.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Хемингуэй, «Старик и море»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поражения и смысл победы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проигрывает в материальном смысле, но не уступает внутренне: он до конца сохраняет мужество, выдержку и профессиональную честь, не позволяя отчаянию определить итог борьбы.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сталкиваясь с болью, усталостью и одиночеством, герой действует собранно и спокойно. Его поведение показывает, что достоинство человека проверяется не успехом, а верностью себе в испытании.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повести убеждает: победа измеряется не уловом и не внешним признанием. Истинный результат — сохранённая сила характера, уважение к противнику и сознание исполненного долга.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конфликта и нравственного итога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повести показывает, как внешняя неудача превращается во внутреннюю победу героя.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 Хемингуэя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Хемингуэй пишет предельно точно и сдержанно: короткие фразы, предметные детали и ясные действия создают ощущение простоты, за которой скрывается значительный смысл.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повторы и внутренние монологи Сантьяго. Они передают ритм морской борьбы и позволяют читателю видеть не только события, но и движение мысли героя.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«айсберга» делает повесть многослойной. На поверхности — история рыбалки, а в глубине — размышление о труде, стойкости, человеческом достоинстве и цене победы.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выражены экономно, без лишней риторики. Именно поэтому напряжение нарастает особенно сильно: каждое слово кажется необходимым и работает на общий драматический эффект.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и мифологические мотивы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напоминает страдающего героя: он терпит раны, боль и истощение, но не утрачивает внутренней собранности. Его путь воспринимается как испытание, которое очищает и возвышает личность.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повести близка к притче или мифу: есть выход за пределы обычной жизни, борьба с превосходящей силой, утрата и возвращение с новым опытом и смыслом.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Манолин и море расширяют значение сюжета. Первый воплощает ученичество и верность, второе — вечную стихию, перед которой человек мал, но способен сохранить духовную высоту.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уровни повести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Схожие доли подчёркивают, что в повести нет единственного плана чтения: конкретный сюжет сразу работает как история труда, испытания и общего человеческого опыта.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уровней показывает многослойность текста: бытовая история становится философской притчей и символом человеческого сопротивления обстоятельствам.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повести Э. Хемингуэя «Старик и море»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среда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укоренена в кубинском рыбацком быте. Море здесь — не абстрактный фон, а пространство ежедневного труда, где решаются вопросы пропитания, удачи и человеческой выносливости.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Кубинская повседневность и морской труд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точность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Хемингуэй подробно показывает лодку, снасти, усталость, голод и привычку к тяжелой работе. Эти детали создают достоверность и помогают почувствовать физическую цену каждого выхода в море.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625" y="1925990"/>
            <a:ext cx="292425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1713" y="1925990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1038" y="1955690"/>
            <a:ext cx="3435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5013" y="1955690"/>
            <a:ext cx="343500" cy="274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входит в круг школьного чтения
</a:t>
            </a:r>
            <a:endParaRPr lang="en-US" sz="2734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удобно читать и анализировать в школе, не теряя при этом сложности замысла. Небольшая форма помогает сосредоточиться на ключевых мотивах и образах.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соединяет реалистический сюжет, философское обобщение и символику. Такой состав делает её особенно полезной для старшеклассников, которые учатся видеть подтекст и авторскую позицию.
</a:t>
            </a:r>
            <a:endParaRPr lang="en-US" sz="1332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подросткам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заставляет задуматься о поражении, выборе, ответственности и уважении к труду. Эти темы понятны старшеклассникам и связаны с опытом взросления.
</a:t>
            </a:r>
            <a:endParaRPr lang="en-US" sz="1415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анализа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Сантьяго — сложный герой, в котором сочетаются слабость, мудрость и внутренняя сила. Это даёт возможность говорить о характере, конфликте и нравственном смысле поступков.
</a:t>
            </a:r>
            <a:endParaRPr lang="en-US" sz="14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349053"/>
            <a:ext cx="4336500" cy="2225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значение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последовательность событий ведёт от внешнего кризиса к нравственному утверждению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выстроены по нарастающей напряжённости: утрата материального результата не отменяет духовного успеха Сантьяго.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повести Э. Хемингуэя «Старик и море»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текста на уроке литературы
</a:t>
            </a:r>
            <a:endParaRPr lang="en-US" sz="2647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повести можно назвать настоящей победой: добычу, признание окружающих или сохранённое достоинство? Такой вопрос помогает увидеть разницу между внешним успехом и внутренним результатом.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Сантьяго уважает марлина и не воспринимает его как безликую добычу? Обсуждение этого эпизода раскрывает нравственный выбор героя и его отношение к живому миру.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ли считать поражение окончательным, если человек не сломлен? Размышление над судьбой Сантьяго помогает связать литературный анализ с личным опытом ответственности и стойкости.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победа сильнее внешнего успеха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«Старик и море» показывает, что человек может потерять улов, но сохранить честь, мастерство и верность себе. Именно поэтому путь Сантьяго воспринимается как подлинная победа духа.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2026-05-23T15:25:21Z</dcterms:created>
  <dcterms:modified xsi:type="dcterms:W3CDTF">2026-05-23T15:25:21Z</dcterms:modified>
</cp:coreProperties>
</file>