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единого центра — к множеству сильных земель и новых политических правил.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раздробленность Руси, важно увидеть, как единая власть ослабла, земли стали жить по-разному и почему это изменило всю политическую карту Восточной Европы.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Русь пришла к раздробленности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политической раздробленностью
</a:t>
            </a:r>
            <a:endParaRPr lang="en-US" sz="232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 слабеет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означает ослабление единого управления, когда разные земли начинают самостоятельно решать свои внутренние и внешние дела, сохраняя лишь общую историческую принадлежность к Руси.
</a:t>
            </a:r>
            <a:endParaRPr lang="en-US" sz="1285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местных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одной власти усиливаются местные княжеские столицы, а влияние отдельных династических линий Рюриковичей становится заметнее в каждой крупной земле.
</a:t>
            </a:r>
            <a:endParaRPr lang="en-US" sz="1399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силы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все чаще действуют как самостоятельные правители: заключают союзы, ведут войны и опираются на собственные дружины и ресурсы.
</a:t>
            </a:r>
            <a:endParaRPr lang="en-US" sz="1399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вместо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политика распадается на соперничество земель, где решения принимаются не для всей Руси, а прежде всего ради конкретного княжества.
</a:t>
            </a:r>
            <a:endParaRPr lang="en-US" sz="1454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борьба за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постоянные споры за престол, границы и влияние, которые делают политическую систему нестабильной и трудной для согласования.
</a:t>
            </a:r>
            <a:endParaRPr lang="en-US" sz="14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раздробленности до XII века
</a:t>
            </a:r>
            <a:endParaRPr lang="en-US" sz="3125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век: рост городов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 ремесла усилило местные рынки и сделало отдельные земли экономически более устойчивыми.
</a:t>
            </a:r>
            <a:endParaRPr lang="en-US" sz="1336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 века: местные ресурсы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приносили доход неравномерно, поэтому богатые регионы всё меньше зависели от Киева и всё больше — от собственных ресурсов.
</a:t>
            </a:r>
            <a:endParaRPr lang="en-US" sz="107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XII века: усиление земель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и боярские интересы укреплялись на местах, а региональные столицы становились политически заметнее.
</a:t>
            </a:r>
            <a:endParaRPr lang="en-US" sz="120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век: ослабление единого контроля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сохранял авторитет, но уже не мог так же прочно контролировать всю огромную территорию Руси.
</a:t>
            </a:r>
            <a:endParaRPr lang="en-US" sz="13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Династическая борьба князей
</a:t>
            </a:r>
            <a:endParaRPr lang="en-US" sz="3141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линии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сильных правителей несколько ветвей Рюриковичей одновременно считали себя законными наследниками. Это делало вопрос престолонаследия не решённым заранее, а предметом постоянного спора.
</a:t>
            </a:r>
            <a:endParaRPr lang="en-US" sz="170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праве на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наследования не устраняла конфликтов, потому что переход власти редко признавался всеми безоговорочно. Каждый новый князь должен был доказывать своё право силой и союзами.
</a:t>
            </a:r>
            <a:endParaRPr lang="en-US" sz="1702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своей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князья стремились закрепить за своей линией конкретную землю, чтобы превратить временное правление в устойчивую политическую опору для потомков.
</a:t>
            </a:r>
            <a:endParaRPr lang="en-US" sz="17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социальные причины
</a:t>
            </a:r>
            <a:endParaRPr lang="en-US" sz="2738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экономическая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Дань, пошлины и сельское хозяйство обеспечивали княжествам собственные доходы, поэтому многие земли могли существовать сравнительно самостоятельно и меньше зависели от общерусского центра.
</a:t>
            </a:r>
            <a:endParaRPr lang="en-US" sz="1714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местной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 городские верхушки поддерживали того князя, который защищал их имущество, привилегии и политическое влияние в пределах земли.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ремесла и торговли укрепляло города, превращая их в опорные пункты власти и хозяйственной жизни конкретного региона.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связанная с 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становилась связь власти с определённой территорией, тем труднее было вернуть прежнее подчинение единому центру.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Политико-правовые причины распада
</a:t>
            </a:r>
            <a:endParaRPr lang="en-US" sz="2828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Уделы без общего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уделов распределяла земли между князьями, но сама по себе не создавала устойчивого механизма, который признавали бы все участники политической системы.
</a:t>
            </a:r>
            <a:endParaRPr lang="en-US" sz="1709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князь сохранял высокий статус, однако его влияние зависело от личной силы, договорённостей и поддержки союзников, а не от безусловного подчинения остальных.
</a:t>
            </a:r>
            <a:endParaRPr lang="en-US" sz="1696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правила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чётких правил старшинства и власти делало каждый переход престола поводом для нового конфликта между родственными линиями.
</a:t>
            </a:r>
            <a:endParaRPr lang="en-US" sz="1798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вместо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складывалась система нескольких соперничающих центров, где каждый князь защищал собственные интересы и не признавал чужое превосходство.
</a:t>
            </a:r>
            <a:endParaRPr lang="en-US" sz="15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модели нескольких центров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ослабление единого управления привело к росту самостоятельных политических центров.
</a:t>
            </a:r>
            <a:endParaRPr lang="en-US" sz="12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раздробленности
</a:t>
            </a:r>
            <a:endParaRPr lang="en-US" sz="273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Междоусобная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усобицы между князьями превращали политическую борьбу в постоянное состояние. Союзы быстро менялись, а споры за города и престолы повторялись из поколения в поколение.
</a:t>
            </a:r>
            <a:endParaRPr lang="en-US" sz="1252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 не имели общего военного руководства, поэтому действовали разрозненно. Это снижало способность быстро собрать силы против внешнего врага или поддержать соседнюю землю.
</a:t>
            </a:r>
            <a:endParaRPr lang="en-US" sz="1252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землях власть князя усиливалась и опиралась на дружину, в других большую роль играли вече, бояре и местная знать.
</a:t>
            </a:r>
            <a:endParaRPr lang="en-US" sz="1441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решения всё чаще принимались в интересах одной земли, а не всей Руси. Общерусская стратегия постепенно исчезала из практики.
</a:t>
            </a:r>
            <a:endParaRPr lang="en-US" sz="1441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единой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общего курса делало Русь совокупностью отдельных политических пространств, где каждое княжество действовало по собственным правилам.
</a:t>
            </a:r>
            <a:endParaRPr lang="en-US" sz="14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тогда смещение власти от Киева к регионам стало особенно заметным.
</a:t>
            </a:r>
            <a:endParaRPr lang="en-US" sz="8643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века Киев утратил роль единственного политического центра и стал лишь одним из престижных городов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Киевской Руси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Русь: Владимиро-Суздальские земли
</a:t>
            </a:r>
            <a:endParaRPr lang="en-US" sz="232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северо-востоке Руси укреплялись новые политические и хозяйственные центры. Владимир, Суздаль и Ростов опирались на переселенцев, освоение лесной зоны и постепенное расширение княжеских владений.
</a:t>
            </a:r>
            <a:endParaRPr lang="en-US" sz="1651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 здесь была особенно сильной: правитель мог быстрее подчинять бояр и направлять ресурсы на строительство городов, укреплений и храмов, создавая более собранную систему управления.
</a:t>
            </a:r>
            <a:endParaRPr lang="en-US" sz="165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Владимиро-Суздальской земли было характерно движение к централизации. Именно поэтому она стала одним из важнейших политических центров Руси в период раздробленности и соперничества княжеств.
</a:t>
            </a:r>
            <a:endParaRPr lang="en-US" sz="16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вече и торговая республика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управлялся через вече, где решались важнейшие вопросы городской жизни. Такое устройство ограничивало князя и делало участие бояр, посадников и купечества особенно значимым.
</a:t>
            </a:r>
            <a:endParaRPr lang="en-US" sz="1608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князя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князь не обладал полной властью и приглашался прежде всего для военной защиты и поддержания порядка. Его положение зависело от условий, которые ставила городская община.
</a:t>
            </a:r>
            <a:endParaRPr lang="en-US" sz="1608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могущество города опиралось на торговлю, прежде всего на связи с Балтикой и северными землями. Богатство купеческой среды усиливало политическую самостоятельность Новгорода.
</a:t>
            </a:r>
            <a:endParaRPr lang="en-US" sz="1605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сделало Новгород исключительным примером русской средневековой политической организации, где элементы республики сочетались с княжеской традицией и сильным влиянием местной знати.
</a:t>
            </a:r>
            <a:endParaRPr lang="en-US" sz="150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Галицко-Волынские земли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Галицко-Волынская земля располагалась на юго-западных рубежах Руси и пользовалась выгодным положением между крупными торговыми и политическими направлениями Восточной Европы.
</a:t>
            </a:r>
            <a:endParaRPr lang="en-US" sz="153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споры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земли и развитые города обеспечивали княжеству заметные ресурсы, но они же усиливали борьбу за контроль над властью и доходами между князьями и боярами.
</a:t>
            </a:r>
            <a:endParaRPr lang="en-US" sz="165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бояр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знать играла здесь очень большую роль, нередко вмешиваясь в княжеские распри и поддерживая выгодных ей правителей. Это делало политическую ситуацию особенно нестабильной.
</a:t>
            </a:r>
            <a:endParaRPr lang="en-US" sz="1593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Польшей и Венгрией влияло на союзы, династические браки и военные конфликты. Внешний фактор постоянно переплетался с внутренним соперничеством элит.
</a:t>
            </a:r>
            <a:endParaRPr lang="en-US" sz="16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связи и внешняя политика
</a:t>
            </a:r>
            <a:endParaRPr lang="en-US" sz="2931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союзников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Юго-западные земли Руси искали опору в контактах с Польшей, Венгрией и литовскими землями, чтобы укрепить позиции в борьбе с соседями и внутренними противниками.
</a:t>
            </a:r>
            <a:endParaRPr lang="en-US" sz="167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через западные территории приносили доход городам и князьям, а также связывали Русь с общеевропейским экономическим пространством.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часто сопровождалась династическими браками и временными соглашениями, которые помогали удерживать равновесие сил, но не устраняли соперничество полностью.
</a:t>
            </a:r>
            <a:endParaRPr lang="en-US" sz="1672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были связи с соседями, тем сильнее возрастала зависимость от их интересов. Поэтому внешняя политика приносила и выгоды, и новые риски вмешательства.
</a:t>
            </a:r>
            <a:endParaRPr lang="en-US" sz="16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Социально-культурные последствия
</a:t>
            </a:r>
            <a:endParaRPr lang="en-US" sz="273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самостоятельных княжеств ускорил развитие городов: в них концентрировались ремесленники, торговцы и княжеская администрация. Городская жизнь становилась разнообразнее и устойчивее.
</a:t>
            </a:r>
            <a:endParaRPr lang="en-US" sz="1498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летописи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центрах возникали собственные летописные традиции, отражавшие местные интересы, политические события и память о правителях. Это усиливало региональную самобытность Руси.
</a:t>
            </a:r>
            <a:endParaRPr lang="en-US" sz="145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 бояре вкладывались в строительство храмов и укреплений, стремясь подчеркнуть престиж своей земли. Архитектура становилась важным средством политического соперничества.
</a:t>
            </a:r>
            <a:endParaRPr lang="en-US" sz="1470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не уничтожила культуру, а разделила её на несколько ярких центров. Каждый из них развивался по-своему, создавая более сложную и многоголосую картину Руси.
</a:t>
            </a:r>
            <a:endParaRPr lang="en-US" sz="15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последствия раздробленности
</a:t>
            </a:r>
            <a:endParaRPr lang="en-US" sz="28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согласованного командования мешало княжествам быстро собирать силы и защищать границы. Разные интересы часто оказывались важнее общей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связан с политической несогласованностью: внутренние конфликты и слабая оборона усиливали друг друга и делали Русь уязвимой для внешних ударов.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Руси
</a:t>
            </a:r>
            <a:endParaRPr lang="en-US" sz="14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стороны конкуренции центров
</a:t>
            </a:r>
            <a:endParaRPr lang="en-US" sz="2328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княжеств заставляло правителей развивать свои города быстрее: укреплять стены, расширять посад и создавать условия для торговли, чтобы привлечь людей и ресурсы.
</a:t>
            </a:r>
            <a:endParaRPr lang="en-US" sz="1717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стимул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центрами стимулировала рынок: купцы выбирали более выгодные маршруты, а власти стремились сделать свои земли привлекательными для обмена и ремесла.
</a:t>
            </a:r>
            <a:endParaRPr lang="en-US" sz="1714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Престижное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повысить престиж земли, князья поддерживали строительство храмов, дворцов и укреплений. Такие проекты формировали архитектурные традиции и подчеркивали политическую самостоятельность центра.
</a:t>
            </a:r>
            <a:endParaRPr lang="en-US" sz="1624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элит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элиты получали больше влияния, потому что именно от их поддержки зависели устойчивость власти и успех князя в борьбе с соперниками.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преодолеть раздробленность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преодолеть раздробленность предпринимались не раз, но устойчивого результата они не дали: региональные интересы, династические конфликты и отсутствие общего механизма подчинения сохранялись.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локальные успехи не превращались в долговременное объединение: каждая попытка упиралась в те же политические противоречия.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Руси
</a:t>
            </a:r>
            <a:endParaRPr lang="en-US" sz="14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в одной системе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 причины раздробленности влияли на внутреннее развитие и на военную уязвимость Руси.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как 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Руси стала не просто распадом единого центра, а переходом к новой системе власти, где региональные интересы, культурное развитие и внешняя угроза оказались тесно связаны.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2026-07-26T15:34:13Z</dcterms:created>
  <dcterms:modified xsi:type="dcterms:W3CDTF">2026-07-26T15:34:13Z</dcterms:modified>
</cp:coreProperties>
</file>