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Your Hometown a Capital of Culture?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Проверим, насколько культурен родной город.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город, где культура заметна каждый день: в музеях, библиотеках, на концертах, в традициях и школьных событиях. Мы учимся описывать такие факты по-английски, используя Present Simple и лексику города.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Capital of Culture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культурного города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1395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театры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культурном городе обычно есть несколько музеев и театров. Они показывают, что жители могут узнавать историю, смотреть спектакли и регулярно знакомиться с искусством.
</a:t>
            </a:r>
            <a:endParaRPr lang="en-US" sz="1496" dirty="0"/>
          </a:p>
        </p:txBody>
      </p:sp>
      <p:sp>
        <p:nvSpPr>
          <p:cNvPr id="13" name="Text 3"/>
          <p:cNvSpPr txBox="1"/>
          <p:nvPr/>
        </p:nvSpPr>
        <p:spPr>
          <a:xfrm>
            <a:off x="31395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 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делают культуру доступной для детей и взрослых. Там можно брать книги, готовиться к урокам, участвовать в кружках и развивать интерес к знаниям.
</a:t>
            </a:r>
            <a:endParaRPr lang="en-US" sz="1496" dirty="0"/>
          </a:p>
        </p:txBody>
      </p:sp>
      <p:sp>
        <p:nvSpPr>
          <p:cNvPr id="14" name="Text 4"/>
          <p:cNvSpPr txBox="1"/>
          <p:nvPr/>
        </p:nvSpPr>
        <p:spPr>
          <a:xfrm>
            <a:off x="313956" y="3416892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Фестивали, выставки, концерты и городские праздники создают живую атмосферу. Именно такие события помогают городу выглядеть активным, modern и popular.
</a:t>
            </a:r>
            <a:endParaRPr lang="en-US" sz="1496" dirty="0"/>
          </a:p>
        </p:txBody>
      </p:sp>
      <p:sp>
        <p:nvSpPr>
          <p:cNvPr id="15" name="Text 5"/>
          <p:cNvSpPr txBox="1"/>
          <p:nvPr/>
        </p:nvSpPr>
        <p:spPr>
          <a:xfrm>
            <a:off x="398243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здания, памятники и памятные места показывают связь города с прошлым. Они делают его узнаваемым, famous и important для местных жителей и гостей.
</a:t>
            </a:r>
            <a:endParaRPr lang="en-US" sz="1496" dirty="0"/>
          </a:p>
        </p:txBody>
      </p:sp>
      <p:sp>
        <p:nvSpPr>
          <p:cNvPr id="16" name="Text 6"/>
          <p:cNvSpPr txBox="1"/>
          <p:nvPr/>
        </p:nvSpPr>
        <p:spPr>
          <a:xfrm>
            <a:off x="398243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Пространства для 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студии и удобные места для прогулок тоже важны. Они показывают, что культура в городе подходит не только взрослым, но и teenagers.
</a:t>
            </a:r>
            <a:endParaRPr lang="en-US" sz="15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93039"/>
            <a:ext cx="4759500" cy="26527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сравнивают между городами
</a:t>
            </a:r>
            <a:endParaRPr lang="en-US" sz="297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показатели помогают увидеть культурный уровень города не по одному объекту, а по целой системе признаков.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статус подтверждается сочетанием разных признаков, а не одним зданием или событием.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websites, museum pages, library pages, local event calendars.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культурная жизнь города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основных направлений культурной жизни и помогает сравнивать их доли в простой форме.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музеи, а наименьшая — на молодёжные творческие пространства; это подсказывает, что баланс можно развивать.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сравнения культурных направлений города.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города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30670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улицы и исторические площади сохраняют атмосферу прошлого. По ним можно понять, как город развивался, какие события были важными и почему местная история ценится жителями.
</a:t>
            </a:r>
            <a:endParaRPr lang="en-US" sz="1354" dirty="0"/>
          </a:p>
        </p:txBody>
      </p:sp>
      <p:sp>
        <p:nvSpPr>
          <p:cNvPr id="12" name="Text 2"/>
          <p:cNvSpPr txBox="1"/>
          <p:nvPr/>
        </p:nvSpPr>
        <p:spPr>
          <a:xfrm>
            <a:off x="222823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и фасады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здания и состояние фасада показывают, насколько бережно город относится к наследию. Отреставрированные дома и церкви часто становятся узнаваемыми и preserved объектами.
</a:t>
            </a:r>
            <a:endParaRPr lang="en-US" sz="1378" dirty="0"/>
          </a:p>
        </p:txBody>
      </p:sp>
      <p:sp>
        <p:nvSpPr>
          <p:cNvPr id="13" name="Text 3"/>
          <p:cNvSpPr txBox="1"/>
          <p:nvPr/>
        </p:nvSpPr>
        <p:spPr>
          <a:xfrm>
            <a:off x="4144226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 мемориалы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 мемориальные здания напоминают о людях и событиях, которые нельзя забывать. Они помогают школьникам связывать историю города с реальными местами вокруг себя.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30670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для посетителей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экскурсий, табличек и понятных указателей делает исторические места удобными для гостей. Это важно, потому что культурный город должен быть не только красивым, но и понятным.
</a:t>
            </a:r>
            <a:endParaRPr lang="en-US" sz="1297" dirty="0"/>
          </a:p>
        </p:txBody>
      </p:sp>
      <p:sp>
        <p:nvSpPr>
          <p:cNvPr id="15" name="Text 5"/>
          <p:cNvSpPr txBox="1"/>
          <p:nvPr/>
        </p:nvSpPr>
        <p:spPr>
          <a:xfrm>
            <a:off x="222823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local history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помогает изучать local history на практике. Слова ancient, old, beautiful, preserved и famous естественно подходят, когда мы описываем такие места по-английски.
</a:t>
            </a:r>
            <a:endParaRPr lang="en-US" sz="1441" dirty="0"/>
          </a:p>
        </p:txBody>
      </p:sp>
      <p:sp>
        <p:nvSpPr>
          <p:cNvPr id="16" name="Text 6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их роль в жизни города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собирают и сохраняют предметы прошлого, документы и произведения искусства. Благодаря им жители узнают историю города, региона и страны через реальные коллекции и экспонаты.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музеев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музеи краеведения, художественные музеи и школьные музеи. Каждый из них показывает историю с другой стороны и помогает детям находить темы, близкие их жизни.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для 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экспозиции, мастер-классы, временные выставки и музейные квесты делают посещение музея более живым. Такие форматы помогают подросткам не просто смотреть, а участвовать.
</a:t>
            </a:r>
            <a:endParaRPr lang="en-US" sz="1566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музейного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музеев хорошо связана со словами collection, exhibit, guide, information, history и discovery. Эти слова помогают описывать экскурсию, выставку и собственные впечатления по-английски.
</a:t>
            </a:r>
            <a:endParaRPr lang="en-US" sz="15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культурное событие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последовательности организации школьного или городского события.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29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6349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143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98374" y="4186700"/>
            <a:ext cx="43995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90399" y="4186700"/>
            <a:ext cx="43995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Театры, концерты и живое искусство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делают искусство частью обычной городской жизни. Детские спектакли помогают школьникам понять сюжет, следить за acting и чувствовать себя частью audience.
</a:t>
            </a:r>
            <a:pPr algn="ctr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endParaRPr lang="en-US" sz="1362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разных событий предлагает город, тем легче жителям найти формат по интересам. Это особенно важно для детей и подростков, которые только открывают для себя live art.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зрителей
</a:t>
            </a:r>
            <a:endParaRPr lang="en-US" sz="127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Концертные залы и культурные центры дают возможность слушать музыку вживую. Школьные концерты и выступления хоров делают городскую афишу более разнообразной.
</a:t>
            </a:r>
            <a:pPr algn="ctr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Концертные площадки
</a:t>
            </a:r>
            <a:endParaRPr lang="en-US" sz="1325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сцене встречаются actor, musician, dancer и ведущий. Для 7 класса это удобный способ запомнить слова stage, performance, applause и show через реальные ситуации.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 исполнители
</a:t>
            </a:r>
            <a:endParaRPr lang="en-US" sz="127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городе часто проходят фестивали хоров, танцевальные шоу и поэтические конкурсы, культура становится заметной постоянно, а не только в праздничные дни.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афиша
</a:t>
            </a:r>
            <a:endParaRPr lang="en-US" sz="12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культурные форматы выбирают чаще
</a:t>
            </a:r>
            <a:endParaRPr lang="en-US" sz="301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форматы чаще выбирают подростки и семьи, а какие требуют дополнительного внимания со стороны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 творческие кружки выглядят наиболее популярными, а библиотеки — менее посещаемыми; это помогает понять, где нужны новые идеи.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для сравнения посещаемости культурных форматов.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8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1875" y="1627595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19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42900" y="1584875"/>
            <a:ext cx="43995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100" y="1627595"/>
            <a:ext cx="521700" cy="4173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как современные пространства
</a:t>
            </a:r>
            <a:endParaRPr lang="en-US" sz="305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остаётся местом, где можно брать книги, выбирать новые истории и читать в тишине. Здесь школьники учатся искать нужную информацию и развивают привычку к самостоятельному чтению.
</a:t>
            </a:r>
            <a:endParaRPr lang="en-US" sz="1229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компьютеры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библиотеки дают доступ к компьютерам, интернету и удобным зонам для работы. Это помогает делать домашние задания, готовить сообщения и находить проверенные материалы для уроков.
</a:t>
            </a:r>
            <a:endParaRPr lang="en-US" sz="1151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библиотеках проходят читательские клубы, встречи с авторами и групповые проекты. Такие занятия делают библиотеку не только учебным, но и дружелюбным пространством для общения.
</a:t>
            </a:r>
            <a:endParaRPr lang="en-US" sz="1213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детей и подростков важны не только книги, но и настольные игры, творческие занятия и небольшие мероприятия. Они делают библиотеку живым местом, куда хочется возвращаться после школы.
</a:t>
            </a:r>
            <a:endParaRPr lang="en-US" sz="1240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уголок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полки и уголки для чтения помогают учить язык через простые тексты и знакомые темы. Это удобно для школьников, которые хотят читать, повторять слова и говорить увереннее.
</a:t>
            </a:r>
            <a:endParaRPr lang="en-US" sz="12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0009" y="0"/>
            <a:ext cx="249138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 искусство на улицах
</a:t>
            </a:r>
            <a:endParaRPr lang="en-US" sz="2563" dirty="0"/>
          </a:p>
        </p:txBody>
      </p:sp>
      <p:sp>
        <p:nvSpPr>
          <p:cNvPr id="12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265392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и удобные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город заметен по аккуратным улицам, удобным скамейкам и хорошему освещению. Когда людям приятно гулять, город становится более friendly, lively и attractive для жителей и гостей.
</a:t>
            </a:r>
            <a:endParaRPr lang="en-US" sz="1287" dirty="0"/>
          </a:p>
        </p:txBody>
      </p:sp>
      <p:sp>
        <p:nvSpPr>
          <p:cNvPr id="14" name="Text 3"/>
          <p:cNvSpPr txBox="1"/>
          <p:nvPr/>
        </p:nvSpPr>
        <p:spPr>
          <a:xfrm>
            <a:off x="265392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 парки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Площади, парки и пешеходные улицы показывают, что у города есть места для отдыха и встреч. Такие пространства делают повседневную жизнь brighter и помогают проводить время всей семьёй.
</a:t>
            </a:r>
            <a:endParaRPr lang="en-US" sz="1287" dirty="0"/>
          </a:p>
        </p:txBody>
      </p:sp>
      <p:sp>
        <p:nvSpPr>
          <p:cNvPr id="15" name="Text 4"/>
          <p:cNvSpPr txBox="1"/>
          <p:nvPr/>
        </p:nvSpPr>
        <p:spPr>
          <a:xfrm>
            <a:off x="265392" y="3416892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Муралы, скульптуры и другие формы public art украшают город и рассказывают о его характере. Они помогают увидеть, что культура существует не только в музеях и театрах, но и на улицах.
</a:t>
            </a:r>
            <a:endParaRPr lang="en-US" sz="1287" dirty="0"/>
          </a:p>
        </p:txBody>
      </p:sp>
      <p:sp>
        <p:nvSpPr>
          <p:cNvPr id="16" name="Text 5"/>
          <p:cNvSpPr txBox="1"/>
          <p:nvPr/>
        </p:nvSpPr>
        <p:spPr>
          <a:xfrm>
            <a:off x="3368581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1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среда должна быть не только красивой, но и безопасной. Если есть понятные маршруты, переходы и ухоженные дорожки, жители чаще приходят в городские места отдыха.
</a:t>
            </a:r>
            <a:endParaRPr lang="en-US" sz="1301" dirty="0"/>
          </a:p>
        </p:txBody>
      </p:sp>
      <p:sp>
        <p:nvSpPr>
          <p:cNvPr id="17" name="Text 6"/>
          <p:cNvSpPr txBox="1"/>
          <p:nvPr/>
        </p:nvSpPr>
        <p:spPr>
          <a:xfrm>
            <a:off x="3368581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ухоженные деревья, газоны и клумбы делают город более pleasant и welcoming. Такие места особенно важны для школьников, которым нужны пространства для прогулок и спокойного отдыха.
</a:t>
            </a:r>
            <a:endParaRPr lang="en-US" sz="12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778" y="1324100"/>
            <a:ext cx="3728110" cy="27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культурного статуса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помогают понять, насколько развит культурный город, и почему каждый из них важен.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статус складывается из истории, инфраструктуры и участия людей. Один сильный объект не решает всё: важен устойчивый набор разных возможностей для 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культурного развития города и календарь городских событий
</a:t>
            </a:r>
            <a:endParaRPr lang="en-US" sz="14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кружки и детское творчество
</a:t>
            </a:r>
            <a:endParaRPr lang="en-US" sz="2928" dirty="0"/>
          </a:p>
        </p:txBody>
      </p:sp>
      <p:sp>
        <p:nvSpPr>
          <p:cNvPr id="11" name="Text 2"/>
          <p:cNvSpPr txBox="1"/>
          <p:nvPr/>
        </p:nvSpPr>
        <p:spPr>
          <a:xfrm>
            <a:off x="708079" y="1186850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школе многие дети впервые пробуют себя в хоре, театре или на выставке. Такие занятия помогают заметить талант и понять, что культура начинается с практики.
</a:t>
            </a:r>
            <a:endParaRPr lang="en-US" sz="1515" dirty="0"/>
          </a:p>
        </p:txBody>
      </p:sp>
      <p:sp>
        <p:nvSpPr>
          <p:cNvPr id="12" name="Text 3"/>
          <p:cNvSpPr txBox="1"/>
          <p:nvPr/>
        </p:nvSpPr>
        <p:spPr>
          <a:xfrm>
            <a:off x="708079" y="2357927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студии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школы, театральные студии, танцевальные группы и кружки рисования дают детям возможность развивать умения регулярно. Здесь важны practice, team work и уважение к общему результату.
</a:t>
            </a:r>
            <a:endParaRPr lang="en-US" sz="1325" dirty="0"/>
          </a:p>
        </p:txBody>
      </p:sp>
      <p:sp>
        <p:nvSpPr>
          <p:cNvPr id="13" name="Text 4"/>
          <p:cNvSpPr txBox="1"/>
          <p:nvPr/>
        </p:nvSpPr>
        <p:spPr>
          <a:xfrm>
            <a:off x="708079" y="3529005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и конкурсы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Концерты, конкурсы и фестивали показывают, чему научились дети за время подготовки. Для участников это не только performance, но и важный опыт, уверенность и желание двигаться дальше.
</a:t>
            </a:r>
            <a:endParaRPr lang="en-US" sz="1329" dirty="0"/>
          </a:p>
        </p:txBody>
      </p:sp>
      <p:sp>
        <p:nvSpPr>
          <p:cNvPr id="14" name="Text 5"/>
          <p:cNvSpPr txBox="1"/>
          <p:nvPr/>
        </p:nvSpPr>
        <p:spPr>
          <a:xfrm>
            <a:off x="4230828" y="1186850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школьники выступают на городских праздниках и выставках, культура переходит к следующему поколению. Так сохраняются local traditions, а young people чувствуют свою связь с городом.
</a:t>
            </a:r>
            <a:endParaRPr lang="en-US" sz="1366" dirty="0"/>
          </a:p>
        </p:txBody>
      </p:sp>
      <p:sp>
        <p:nvSpPr>
          <p:cNvPr id="15" name="Text 6"/>
          <p:cNvSpPr txBox="1"/>
          <p:nvPr/>
        </p:nvSpPr>
        <p:spPr>
          <a:xfrm>
            <a:off x="4230828" y="2357927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для ученика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эта тема особенно близка, потому что многие уже участвуют в творческих проектах. Диплом, аплодисменты и совместная работа становятся понятными и мотивирующими словами.
</a:t>
            </a:r>
            <a:endParaRPr lang="en-US" sz="13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 становится культурно узнаваемым
</a:t>
            </a:r>
            <a:endParaRPr lang="en-US" sz="296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построен по логике долгосрочного развития: от сохранения наследия к росту репутации города.
</a:t>
            </a:r>
            <a:endParaRPr lang="en-US" sz="14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успех культурной политики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показатели помогают увидеть не только популярность, но и устойчивость культурной жизни. Особенно важны регулярность событий и участие 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большинства показателей говорит о развитии культуры и большей доступности для жителей. Самые слабые направления обычно требуют дополнительной поддержки и рекламы.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условные данные для презентации
</a:t>
            </a:r>
            <a:endParaRPr lang="en-US" sz="15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которые мешают развитию культуры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6725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средств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культуру выделяется мало денег, учреждениям трудно обновлять помещения, проводить события и привлекать специалистов. Тогда даже хорошие идеи остаются без заметного результата.
</a:t>
            </a:r>
            <a:endParaRPr lang="en-US" sz="1447" dirty="0"/>
          </a:p>
        </p:txBody>
      </p:sp>
      <p:sp>
        <p:nvSpPr>
          <p:cNvPr id="12" name="Text 3"/>
          <p:cNvSpPr txBox="1"/>
          <p:nvPr/>
        </p:nvSpPr>
        <p:spPr>
          <a:xfrm>
            <a:off x="2649593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музеи, клубы или дома культуры долго закрыты, жители теряют привычные места для встреч и занятий. Это снижает интерес к культурной жизни и ограничивает выбор.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985601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реклама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события проходят интересно, но о них мало кто узнаёт. Без афиш, объявлений и школьных сообщений люди просто не успевают прийти, даже если мероприятие им подходит.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306714" y="3129875"/>
            <a:ext cx="2240177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программ для молодёжи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нужны свои кружки, мастерские и встречи. Если таких программ мало, культурные места становятся менее заметными для школьников и не поддерживают их участие.
</a:t>
            </a:r>
            <a:endParaRPr lang="en-US" sz="1431" dirty="0"/>
          </a:p>
        </p:txBody>
      </p:sp>
      <p:sp>
        <p:nvSpPr>
          <p:cNvPr id="15" name="Text 6"/>
          <p:cNvSpPr txBox="1"/>
          <p:nvPr/>
        </p:nvSpPr>
        <p:spPr>
          <a:xfrm>
            <a:off x="2649471" y="3129875"/>
            <a:ext cx="2240177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важное место может быть неудобным, если до него сложно добраться. Когда транспорт ходит редко или путь слишком далёк, посещаемость заметно снижается.
</a:t>
            </a:r>
            <a:endParaRPr lang="en-US" sz="16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 запоминается людям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которую знают все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главной точкой встречи становится старая площадь. Здесь проходят праздники, работают уличные художники и собираются семьи, поэтому место легко запоминается детям и взрослым. Именно такие пространства создают узнаваемый образ города.
</a:t>
            </a:r>
            <a:endParaRPr lang="en-US" sz="1336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Квартал музеев и театр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городе культурный маршрут начинается у музейного квартала и заканчивается в театре. Посетители переходят от истории к живому искусству, а рядом находится фестиваль, который делает центр города busy, traditional и welcoming.
</a:t>
            </a:r>
            <a:endParaRPr lang="en-US" sz="13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оценка культурного статуса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части культурной жизни уже сильны, а какие требуют большего внимания со стороны города и 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элементы поддерживают общий имидж города, но устойчивый успех возможен только при балансе всех частей культурной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условные данные для презентации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So, Is Our Hometown a Capital of Culture?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городе есть история, учреждения, события и активные жители, он уже делает культуру частью повседневной жизни. Настоящий культурный центр виден в доступности и участии.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2026-05-30T19:44:10Z</dcterms:created>
  <dcterms:modified xsi:type="dcterms:W3CDTF">2026-05-30T19:44:10Z</dcterms:modified>
</cp:coreProperties>
</file>