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страны Европы в 1930-е гг.: обзор и ключевые темы
</a:t>
            </a:r>
            <a:endParaRPr lang="en-US" sz="227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демократии Великобритании и Франции в условиях кризисов 1930-х годов.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пороге перемен: 1930-е годы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Европа столкнулась с экономическими трудностями и политическими переменами после Первой мировой войны. Демократии Великобритании и Франции переживали давление внутренних проблем и растущих тоталитарных угроз, сформировав напряжённую международную обстановку.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демократии в Европе в 1930-е гг.
</a:t>
            </a:r>
            <a:endParaRPr lang="en-US" sz="2324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демократии в сложные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1930-х демократическими оставались лишь Великобритания и Франция, когда большинство стран переходили к авторитаризму. Эти государства пытались сохранить свободные выборы и политические свободы.
</a:t>
            </a:r>
            <a:endParaRPr lang="en-US" sz="1465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Демократии сталкивались с экономическим спадом и ростом экстремистских движений, а также с давлением со стороны агрессивных тоталитарных режимов в Европе.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институты способствовали развитию гражданских свобод и широкому представительству населения в политике.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Существовала двухпалатная система: Палата лордов и Палата общин, что давало возможность учитывать интересы разных слоёв 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монархия обеспечивала стабильность: король выполнял церемониальные функции, а значимая власть принадлежала парламенту и правительству.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демократии в Великобритании
</a:t>
            </a:r>
            <a:endParaRPr lang="en-US" sz="24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политической системы Великобритании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лордов была наследственной и пожизненной, с ограниченными возможностями влиять на законодательство и инициативу в парламенте.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общин избиралась всенародно с тайным голосованием, обеспечивая социальную мобильность и роль народа в законодательном процессе.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институты Третьей республики во Франции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республика обладала двухпалатным парламентом — Палатой депутатов и Сенатом. Президент, избираемый парламентом, имел ограниченные полномочия, а ключевым органом власти было правительство.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кабинетов отражала политическую фрагментацию. Это осложняло управление и снижало эффективность реформ, что стало особенностью французской демократии 1930-х годов.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республиканцы занимали центристские позиции, поддерживая умеренные реформы и гражданские свободы.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 выступали за прогрессивные социальные изменения и права рабочих, будучи одной из крупнейших политических сил.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Коммунисты представляли крайние левые взгляды, нацеленные на радикальные перемены в обществе и экономике.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и консерваторы стремились сохранить традиционные ценности и сопротивлялись реформам, что способствовало политической поляризации.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Франции 1930-х гг.
</a:t>
            </a:r>
            <a:endParaRPr lang="en-US" sz="27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в Великобритании и Франции участились рабочие забастовки и массовые демонстрации, отражавшие экономическое недовольство.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коммунистических и фашистских организаций вызывало тревогу, они пытались влиять на политику и общественное мнение.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движения ставили под сомнение эффективность демократии, создавая угрозы для стабильности и общественного порядка.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вызовы демократии: забастовки и экстремизм
</a:t>
            </a:r>
            <a:endParaRPr lang="en-US" sz="1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2,9 млн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работы достигло максимума в начале десятилетия, усугубляя социальное напряжение.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выросла с 1,9 млн до 2,9 млн к 1932 году, что вызвало массовое недовольство и протесты.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правительства Великобритании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выборов демонстрируют преобладание консервативной партии и высокий уровень участия избирателей, что подтверждает устойчивость демократии.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избирательные данные Великобритании
</a:t>
            </a:r>
            <a:endParaRPr lang="en-US" sz="792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выборы и партийная система Великобритании (1935)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доминировали, сохраняя стабильное правительство при активном электорате.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1930–1938 годах во Франции сменилось свыше десяти правительств, что создавало атмосферу нестабильности и ослабляло способность эффективно управлять страной.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во Франции
</a:t>
            </a:r>
            <a:endParaRPr lang="en-US" sz="255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между правыми и левыми силами становилась всё более напряжённой, обусловливая частые конфликты и кризисы внутри парламента.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крупные скандалы, которые подрывали доверие граждан к властям и снижали авторитет государственных институтов.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Продолжительная нестабильность мешала проведению важных реформ и снижала возможности для экономического восстановления Франции.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массовые протесты во Франции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безработица возрастала, а промышленное производство снижалось, что вызвало усилившееся социальное недовольство среди 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тысячи работников приняли участие в масштабных забастовках, что привело к подписанию соглашения Матиньона, улучшившего условия труда и коллективные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депрессии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воздействие на Францию
</a:t>
            </a:r>
            <a:pPr algn="l" indent="0" marL="0">
              <a:lnSpc>
                <a:spcPct val="115000"/>
              </a:lnSpc>
              <a:buNone/>
            </a:pPr>
            <a:r>
              <a:rPr lang="en-US" sz="1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ощутила спад промышленного производства начиная с 1931 года, что замедлило экономическое восстановление и повлияло на социальную стабильность.
</a:t>
            </a:r>
            <a:endParaRPr lang="en-US" sz="1553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столкнулась с резким ростом безработицы, достигшей почти трёх миллионов к 1932 году, что осложнило внутреннюю политику и усилило протестные настроения.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социальной политике Франции, 1936 год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Народного фронта во Франции
</a:t>
            </a:r>
            <a:endParaRPr lang="en-US" sz="253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реформы значительно улучшили условия труда миллионов рабочих, укрепив социальное равенство и повысив жизненный уровень.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норм повысило удовлетворённость работников и способствовало стабилизации социальной обстановки в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политика умиротворения и международные вызовы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Великобритании фокусировалась на предотвращении новой войны через уступки, что выразилось в Мюнхенском соглашении 1938 года, пока страна готовилась к возможному конфликту.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развивалась военная промышленность и укреплялась оборона, чтобы обеспечить защиту от угроз нарастающего нацизма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Франции и угрозы демократии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для сдерживания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заключила договоры взаимопомощи с СССР и Чехословакией, стремясь создать оборонительный блок против потенциальной агрессии со стороны Германии. Эти альянсы формировали основу коллективной безопасности.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линии Мажино и последствия Мюнхена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Мажино стала символом оборонительной стратегии Франции, однако после Мюнхенского соглашения 1938 года страна утратила часть влияния, что ослабило её международное положение перед войной.
</a:t>
            </a:r>
            <a:endParaRPr lang="en-US" sz="13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правые экстремисты, включая Британский союз фашистов, не получили массовой поддержки, благодаря сильным демократическим институтам и гражданской активности.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защита демократии: сравнение Великобритании и Франции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возникли ультраправаяшые организации, такие как Кагулы и Крокодильеры, но демократический строй устоял благодаря политическому плюрализму и сопротивлению общества.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сохранили гражданские свободы и механизмы контроля власти, что помогло предотвратить переход к диктатуре в условиях кризисов.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Европы, 1930-е годы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демократические и тоталитарные государства Европы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Демократии Великобритании и Франции сохраняли политические свободы и многопартийность, выделяясь на фоне растущих диктатур в Европе.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демократических институтов позволила этим странам противостоять тоталитарному давлению дольше многих соседей.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собраний оставалась основой демократического общества, обеспечивая возможность открытого выражения мнений и протеста.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граждан в выборах и политическом процессе способствовало формированию представительных органов власти и контроля над ними.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 предотвращала политические репрессии, позволяя сохранять гражданские права даже в условиях политической нестабильности.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активность проявлялась через забастовки и митинги, выступая важным механизмом влияния на государственную политику.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свободы граждан в Великобритании и Франции
</a:t>
            </a:r>
            <a:endParaRPr lang="en-US" sz="19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опыта демократий 1930-х годов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Великобритании и Франции показал, как демократические институты эффективно противостояли кризисам, укрепляя ценности свободы и парламентаризма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2026-05-11T02:00:09Z</dcterms:created>
  <dcterms:modified xsi:type="dcterms:W3CDTF">2026-05-11T02:00:09Z</dcterms:modified>
</cp:coreProperties>
</file>