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Солума: необычное слово и его тайна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тайну звучного слова и узнаем, что оно может значить.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незнакомое слово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меняться в зависимости от книги, названия, имени героя или разговора. Чтобы понять «Солума», важно посмотреть, кто его произносит и что стоит рядом.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 три слога: со-лу-ма. Оно произносится мягко и плавно, словно катится по дорожке без спешки и без резких остановок.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делает слово заметнее на слух, а гласные придают ему спокойный ритм. Поэтому «Солума» звучит цельно, как аккуратная маленькая мелодия.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запоминаются: их приятно повторять, и они остаются в памяти дольше. Иногда именно звук помогает полюбить слово ещё до того, как узнаешь его смысл.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слово «Солума»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земля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землю, которая только что напилась дождя. Она тёмная, мягкая и пахнет свежестью. Рядом тянется зелёная трава, а по краю видны маленькие камешки и тонкая дорожка.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на тихом поле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спокойном поле из земли пробивается маленький росток. Вокруг светлое небо, тёплый воздух и немного золотистого света. Такой образ помогает почувствовать, что слово связано с природой и ростом.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Солума и образ земли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4480" y="1804000"/>
            <a:ext cx="2961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8343" y="3336371"/>
            <a:ext cx="34545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Называть точно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отличать один предмет от другого. Без названий трудно понять, о чём именно идёт речь, и легко запутаться даже в простом разговоре.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место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места подсказывает, где что находится. Оно помогает человеку ориентироваться, запоминать путь и быстро находить нужную точку на карте или в рассказе.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имена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делают человека узнаваемым. Они помогают обращаться друг к другу вежливо и понятно, а ещё сохраняют порядок в мыслях и в речи.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бывают важными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«Солума» может звучать спокойно, потому что в нём плавные гласные и мягкий ритм. Такое слово напоминает тихий вечер или ровную тропинку.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немного тайны: слово редкое, и сразу хочется спросить, откуда оно взялось. Похожие по настроению слова — «туман», «сказка», «тишина».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звук влияет на впечатление сильнее, чем длинное объяснение. Если слово звучит доброжелательно, оно кажется дружелюбным, даже когда его смысл ещё не известен.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может создавать настроение
</a:t>
            </a:r>
            <a:endParaRPr lang="en-US" sz="2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нравятся необычные названия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название сразу выделяется среди знакомых слов. Оно цепляет внимание и помогает быстро запомнить место, героя или предмет, будто оставляет маленькую загадку.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слово легко превращается в историю. Из него можно придумать сказочный город, смелого персонажа или волшебную страну, где всё начинается с тайны.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звучит загадочно, хочется узнать больше. Именно поэтому необычные названия заметнее обычных: вопрос в голове делает их ещё интереснее.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хорошо подходят влажная почва, свежая трава и маленькие камешки. Эти детали создают ощущение тепла, покоя и начала новой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представить тропинку, мягкий свет и спокойное небо. Такой образ выглядит уютно и живо, будто природа тихо рассказывает свою добрую сказку.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подходят слову «Солума»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одной семьи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связано с землёй, рядом появляются близкие по смыслу слова: почва и основание. Они помогают увидеть, на чём всё держится и растёт.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поверхность напоминает о верхнем слое земли. Это уже не просто название, а подсказка, где именно мы видим почву под ногами.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слой говорит о том, что земля состоит из частей. Так язык помогает замечать, как устроен мир, и называть его аккуратно и точно.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бывают давние связи, даже если они не всегда заметны сразу. Язык хранит следы старых значений, как следы на мягкой дорожке после дождя.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Смотрят на место встречи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читают, где появилось слово: в книге, в названии, в имени героя или в разговоре. Контекст часто подсказывает первый и самый важный смысл.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Проверяют источники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заглядывают в словари, книги и другие надёжные источники. Если сведения совпадают, им можно доверять больше, а если нет — нужно искать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Слушают звучание и сравнивают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обращают внимание, на что слово похоже по звуку и образу. Так легче догадаться, связано ли оно с природой, именем или сказочным миром.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значение незнакомого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Солума в книге, игре или названии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слово вроде «Солума» удобно ставить в название книги, игры или проекта: оно короткое, звучное и сразу выделяется среди обычных слов.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имя легко представить на странице, карте или вывеске сказочного мира. Оно будто приглашает заглянуть внутрь и узнать, что скрыто за этим словом.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нужно проверить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узнать, где именно встретилось слово: в книге, статье, названии или разговоре. Место появления часто подсказывает, как его понимать.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посмотреть, кто написал текст и когда он был создан. Автор и дата помогают понять, не старое ли это слово и не новое ли название.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сравнить несколько источников. Если словари, книги и надёжные сайты говорят одно и то же, значит, объяснение ближе к верному.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нужно помнить: один источник не отвечает на всё. Самую точную подсказку даёт сочетание контекста, проверки и внимательного чтения.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888065"/>
            <a:ext cx="699041" cy="699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856" y="1886970"/>
            <a:ext cx="613577" cy="701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9513" y="1886970"/>
            <a:ext cx="525923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интересно третьекласснику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необычно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«Солума» слышится мягко и плавно, поэтому его хочется повторить. Оно похоже на маленькое волшебное заклинание и сразу выделяется среди знакомых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имя героя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Третьекласснику легко представить, что Солума — это имя смелого персонажа или хозяйки сказочной страны. Так слово превращается в начало истории.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Будит вопросы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кажется загадочным, хочется спросить, откуда оно взялось и что означает. Именно такие вопросы помогают лучше запоминать новое и делать открытие.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интересно третьекласснику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может представить Солуму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Солума может казаться тихой поляной после дождя. На ней мягко блестит трава, а рядом лежат тёплые камешки и ведёт узкая дорожка.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таком образе хорошо смотрятся зелёный, золотистый и коричневый цвета. Они делают место спокойным, добрым и будто согретым солнечным светом.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смотрят, что означает слово в конкретном тексте. Без этого легко перепутать название, имя героя и обычное слово.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проверяют происхождение и историю употребления. Иногда важны не только смысл, но и то, откуда пришло слово и как менялось со временем.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сравнивают несколько источников, чтобы не ошибиться. Если сведения совпадают, им можно доверять больше, чем одному ответу.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факты о слове
</a:t>
            </a:r>
            <a:endParaRPr lang="en-US" sz="2751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Удачное название короткое и легко запоминается. Его удобно произнести, записать и снова вспомнить без лишнего труда.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Хорошее название звучит приятно и вызывает интерес. В «Солуме» слышится плавность, поэтому оно остаётся в памяти почти сразу.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название ещё и немного загадочное, оно хочется повторить. Именно так слово становится заметным и подходит для истории, игры или сказочного мира.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удачное название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о природе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земля после дождя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земля становится тёмной, мягкой и живой. Над ней тянется свежий запах, а на дорожке блестят капли. Кажется, что почва тихо помогает всему вокруг просыпаться и расти.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Росток у тропинки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самой тропинки из земли показался зелёный росток. Рядом лежат камешки, а в небе светит спокойное солнце. Так маленький уголок природы напоминает: даже тихое место может быть полным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0468" y="3365291"/>
            <a:ext cx="421200" cy="33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разгадать секрет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слово сразу вызывает любопытство. Ребёнку хочется узнать, что оно значит, почему звучит именно так и где его можно встретить.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фантазировать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Загадочные слова легко превращаются в картинку или историю. Они подсказывают волшебное место, героя, дорожку в лесу или имя сказочной страны.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задавать вопросы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непонятно, появляется хороший вопрос. А вопросы делают урок интереснее, потому что помогают самому искать ответ, а не просто запоминать его.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загадочные слова привлекают внимание
</a:t>
            </a:r>
            <a:endParaRPr lang="en-US" sz="26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о слове «Солума»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«Солума» связывается с землёй. Поэтому оно вызывает образы почвы, поверхности и места, где начинается рост растений.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 слово звучит спокойно и мягко. Такой звук создаёт ощущение тишины, тепла и немного сказочного настроения.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Вокруг него легко возникают разные картины: росток, тропинка, свет, камешки и зелёный уголок природы.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Смысл слова зависит от контекста. В одном месте оно может быть названием, а в другом — частью большой истории.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Солума: как слово открывает смысл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«Солума» показывает, что даже редкое слово может быть красивым, загадочным и важным. Если внимательно читать, можно понять его звучание, значение и подсказки контекста.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2026-05-21T12:12:02Z</dcterms:created>
  <dcterms:modified xsi:type="dcterms:W3CDTF">2026-05-21T12:12:02Z</dcterms:modified>
</cp:coreProperties>
</file>