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Линдгрен. «Мио, мой Мио»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дружбе, смелости и победе света над тьмой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Астрид Линдгрен волшебство не отменяет трудностей, а помогает их преодолеть. Здесь есть тревога, надежда, верная дружба и радость встречи с теми, кто по-настоящему ждёт.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где чудо идёт рядом с испытанием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Шведская писательница, которая понимала детей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Астрид Линдгрен жила в 1907–2002 годах и была одной из самых известных шведских писательниц. Она умела говорить о детях просто и очень точно.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свободе и доброте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книгах часто звучат темы справедливости, свободы и человеческой теплоты. Герои Линдгрен обычно живые, упрямые и честные — совсем как настоящие ребята.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перевод Нины Лунгиной делает сказку звучной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сохраняет мягкий сказочный ритм, поэтому текст легко читать вслух и приятно слушать даже младшим школьникам.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речь звучит тёпло и естественно: слова не мешают чуду, а помогают ему стать ближе и понятнее.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имена, обращения и повторы делают настроение сказки узнаваемым. Каждая фраза будто ведёт читателя вперёд по волшебной дороге.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переводу история остаётся музыкальной и светлой, хотя в ней есть и страх, и серьёзные испытания.
</a:t>
            </a:r>
            <a:endParaRPr lang="en-US" sz="97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Боссе живёт у приёмных родителей и часто чувствует себя лишним. Ему не хватает тепла, заботы и простого ощущения, что его любят.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он особенно остро мечтает о доме, где его будут ждать по-настоящему. Его грусть делает дальнейшее чудо ещё важнее.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легко понять Боссе: он не капризничает, а очень хочет любви и безопасности. Именно с такого чувства начинается его большое путешествие.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Боссе в начале истории: мальчик, которому одиноко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Боссе к имени Мио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меняется герой и как сказка ведёт его от одиночества к смелости.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Дальнее — место, где Мио наконец ждут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сада, дворца и спокойной жизни создают ощущение дома. Даже воздух здесь будто сказочный — мягкий, тёплый и очень радостный.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страна света и уюта, где всё кажется добрым и приветливым. Здесь Мио чувствует себя не потерянным мальчиком, а тем, кого давно искали и любили.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94" y="1597175"/>
            <a:ext cx="210262" cy="18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13" y="2853099"/>
            <a:ext cx="233625" cy="18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175" y="4109015"/>
            <a:ext cx="186900" cy="18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Юм-Юм — друг, который помогает не бояться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3338" y="121062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Юм-Юм не бросает Мио в трудные минуты. Он помогает идти вперёд, когда страх становится слишком сильным, и делает путь менее тяжёлым.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83338" y="2466549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товарищество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дружба строится на доверии и взаимной помощи. Рядом с таким другом даже опасность кажется немного меньше, а сердце — смелее.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338" y="3722465"/>
            <a:ext cx="37953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вдвоём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Юм-Юм показывает, что храбрость легче найти не в одиночку. Когда рядом верный товарищ, можно выдержать даже очень непростое испытание.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Рыцарь Като — образ зла в сказке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 живёт в Замке Ужасов и похищает детей. Его мир холодный, мрачный и пугающий, словно там никогда не бывает света.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противопоставлен Королевству Дальнему: там тепло и надежда, а у Като — страх и разрушение. Такой контраст помогает ясно увидеть разницу между добром и злом.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сказка показывает, что зло лишает жизни радости, дружбы и доверия. Именно поэтому победа над Като так важна для Мио и его друзей.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 и конь Мирамис: путь к подвигу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61137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Мирамиса делает сказку особенно яркой и запоминающейся. Это не просто помощник, а верный спутник, который будто говорит: «Не бойся, мы справимся вместе».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1375" y="2422675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Мирамис помогает Мио поверить в себя. Рядом с верным конём мальчик чувствует не только поддержку, но и настоящую готовность идти навстречу 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бывает и тревожной, и светлой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235850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эпизоды в сказке нужны не для того, чтобы напугать зрителя, а чтобы ярче показать, как дорого даются доброта, защита и спасение.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116053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 опасностью появляется надежда, читатель сильнее переживает за героя и лучше понимает, почему дружба и верность становятся настоящей опорой.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2996255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Грустные моменты делают историю глубже: они напоминают, что одиночество, страх и потеря бывают настоящими, а значит, победа добра особенно ценна.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413125" y="3876452"/>
            <a:ext cx="4526100" cy="69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 не отменяет тревоги, а преодолевает её. Поэтому сказка и волнует, и утешает, оставляя после чтения чувство покоя.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испытание героя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повести-сказке показывает путь Мио от тревоги к внутренней смелости и победе добра.
</a:t>
            </a:r>
            <a:endParaRPr lang="en-US" sz="10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сказки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истории особенно заметно одиночество героя, а затем на его место приходят дружба, участие и чувство, что тебя наконец-то ждут и понимают.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в сказке не исчезает сам по себе: его помогает преодолеть смелость, поддержка близких и готовность идти вперёд, даже когда очень тревожно.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дома звучит очень тепло: Мио тоскует по настоящему уюта, и потому встреча с любящим миром становится для него настоящим счастьем.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утверждает, что добро не слабее мрака. Верность слову, забота о слабых и любовь взрослых делают этот вывод особенно убедительным.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сказки: простые слова и волшебное звучание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Нины Лунгиной сохраняет сказочную интонацию и делает речь героев тёплой, ясной и запоминающейся. Даже тревожные сцены в таком звучании воспринимаются не тяжело, а выразительно.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нет сложных оборотов, но есть мягкий ритм, повторы и очень точные обращения. Из-за этого история читается легко и звучит почти как добрая песня.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близко читателю 8–10 лет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413125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 переживает то, что знакомо многим детям: одиночество, страх, желание быть нужным. Поэтому его история быстро вызывает сочувствие и интерес.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3935244" y="1538175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простую и важную мысль: смелый человек не тот, кто совсем не боится, а тот, кто всё равно делает шаг вперёд.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13125" y="3253100"/>
            <a:ext cx="3152400" cy="13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особенно ясно чувствуется, как важны дом, забота и добрый взрослый рядом. Для ребёнка это не скучный урок, а очень человеческая правда.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085689"/>
            <a:ext cx="4371900" cy="845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014751"/>
            <a:ext cx="4371900" cy="8453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2943802"/>
            <a:ext cx="4371900" cy="8453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550" y="3872855"/>
            <a:ext cx="4371900" cy="84534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представить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084750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Королевства Дальнего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возникает светлая страна, где всё дышит покоем и теплом. Здесь легко почувствовать, что герой наконец-то оказался в месте, где его принимают и ждут. Иллюстрация может передать золотой свет, сад и ощущение домашнего уюта.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013821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Като и его холод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Ужасов рисуется тёмным и неприветливым, будто из него исчезли радость и жизнь. Такой образ нужен, чтобы сильнее почувствовать опасность. На рисунке хорошо смотрятся мрак, резкие тени и пустые стены.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2942876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 и верный Мирамис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конь вместе выглядят как настоящая сказочная команда. Один полон надежды, другой помогает идти вперёд и не терять уверенность. Иллюстрация передаёт движение, верность и готовность к подвигу.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13125" y="3871929"/>
            <a:ext cx="3162600" cy="8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облик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Боссе, который становится Мио, словно получает новую жизнь. В этом образе важны не только имя и внешний вид, но и чувство перемены, когда одинокий мальчик становится любимым сыном и храбрым героем.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замечать добро вокруг себя и отвечать на него благодарностью. Добрые поступки в ней не громкие, но именно они делают мир теплее и надёжнее.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нельзя сдаваться, когда страшно. Поддержка друга, верность и маленький шаг вперёд помогают пройти даже очень трудный путь.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мысль книги — каждому ребёнку нужен дом, где его любят и понимают. Без этого не бывает настоящего счастья, даже в сказке.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 Мио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страха к победе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Мио в повести-сказке показывает, как тревога превращается в решимость, а затем — в радость освобождения.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сказку читают снова и снова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Мио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сразу видит одинокого мальчика, которому очень не хватает любви и дома. Эта искренность делает начало истории понятным и трогательным.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Королевство Дальнее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сказка открывает мир чудес, где появляется надежда и ощущение, что жизнь может измениться. Волшебство здесь сочетается с настоящими чувствами.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дружба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пути героя появляются опасность, верный друг и страшный враг. Именно в этих эпизодах особенно ясно видно, как рождается смелость.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завершается победой добра и чувством облегчения. После такого финала хочется перечитывать книгу снова, чтобы ещё раз увидеть, как свет сильнее тьмы.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«Мио, мой Мио» — сказка о свете, который побеждает мрак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Повесть-сказка Линдгрен учит верить в дружбу, смелость и тепло дома. В переводе Нины Лунгиной она звучит особенно мягко и оставляет светлое, спокойное чувство.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2026-05-20T08:58:05Z</dcterms:created>
  <dcterms:modified xsi:type="dcterms:W3CDTF">2026-05-20T08:58:05Z</dcterms:modified>
</cp:coreProperties>
</file>