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невидимые биологические агенты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живого и неживого: как вирусы влияют на здоровье, эволюцию и науку.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известны с конца XIX века, когда исследовали табачную мозаику. Они слишком малы для светового микроскопа, заражают разные живые организмы и постоянно напоминают о себе вспышками, мутациями и вопросами биологической безопасности.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изучают в школьной биологии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75" y="2914555"/>
            <a:ext cx="2752500" cy="1803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вирусной частицы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вириона находится наследственный материал — либо ДНК, либо РНК. Одновременного наличия обоих типов нуклеиновых кислот у одного вируса не бывает.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Липидная оболочка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вирусов есть внешняя мембрана с гликопротеиновыми шипами. Эти структуры обеспечивают узнавание клетки-мишени и облегчают прикрепление к её поверхности.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Нуклеиновую кислоту защищает белковая оболочка — капсид. Он придаёт частице устойчивость и помогает сохранять генетическую информацию вне клетки-хозяина.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значение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 и простое устройство делают вирусы зависимыми от клетки, но именно это позволяет им быстро распространяться и приспосабливаться к новым условиям.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частицы бывают шаровидными, палочковидными, спиральными и сложными. Особенно наглядны сложные формы бактериофагов, напоминающие миниатюрные «инструменты» для заражения бактерий.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Вирион крупным планом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позволяет увидеть то, что недоступно световой оптике: общий контур вирусной частицы, её оболочку и выступающие шипы. Именно так исследователи сравнивают строение вирусов и уточняют их тип.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особые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вирусов значительно меньше разрешающей способности светового микроскопа, поэтому для их изучения используют электронную микроскопию. Она помогает не только рассмотреть форму, но и оценить различия между частицами.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вирусы — разный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вирус гриппа, коронавирусы и бактериофаги выглядят по-разному: у одних заметна округлая оболочка с шипами, у других — сложная «головка» и «хвост». Визуальные отличия связаны со строением и способом заражения клеток.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под электронным микроскопом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численность случаев, а основные механизмы распространения инфекции в повседневной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там, где вирус легко переходит между людьми и долго сохраняется в 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санитарно-эпидемиологические сведения.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вирусов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вирусы размножаются в клетке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сначала узнаёт клетку-мишень и связывается с её рецепторами. Без такого точного соответствия заражение обычно не начинается, поэтому восприимчивость тканей к разным вирусам неодинакова.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прикрепления вирус или его генетический материал попадает внутрь клетки. Способ проникновения зависит от строения вируса и может быть связан с слиянием оболочек или захватом частицей мембраны.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Собственных механизмов обмена веществ у вируса нет, поэтому он заставляет клетку синтезировать свои нуклеиновые кислоты и белки. Фактически клеточный аппарат работает на создание новых вирусных частиц.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ресурсов клетки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молекулы вируса соединяются в полноценные частицы, которые приобретают капсид и, при необходимости, внешнюю оболочку. Этот этап определяет, насколько быстро инфекция будет распространяться дальше.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вирионов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вирионы покидают клетку и заражают соседние. У одних вирусов клетка разрушается быстро, у других инфекция сохраняется скрыто и может продолжаться долго без заметных симптомов.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 последствия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заражения вирусом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заражения, размножения и распространения вируса в организме и во внешней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800" y="1319190"/>
            <a:ext cx="348900" cy="27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болезни человека
</a:t>
            </a:r>
            <a:endParaRPr lang="en-US" sz="2921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распространяется в сезонные подъёмы заболеваемости и поражает дыхательные пути. Для него особенно важны вакцинация, соблюдение респираторной гигиены и раннее распознавание симптомов.
</a:t>
            </a:r>
            <a:endParaRPr lang="en-US" sz="1072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может протекать по-разному: от лёгких форм до тяжёлого поражения дыхательной системы. Защита опирается на профилактику, вакцинацию и своевременное обращение за медицинской помощью.
</a:t>
            </a:r>
            <a:endParaRPr lang="en-US" sz="108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Корь и ветряная оспа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инфекции отличаются высокой заразностью и часто сопровождаются сыпью и лихорадкой. Наиболее надёжный способ снижения риска — иммунопрофилактика и ограничение контактов с больными.
</a:t>
            </a:r>
            <a:endParaRPr lang="en-US" sz="1081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Гепатиты B и C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вирусы поражают прежде всего печень и передаются через кровь и биожидкости. Их профилактика связана с безопасными медицинскими процедурами, барьерной защитой и вниманием к путям заражения.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ВИЧ-инфекция и герпес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поражает иммунную систему, а герпес способен сохраняться в организме длительно и периодически обостряться. В обоих случаях важны раннее выявление, контроль и соблюдение медицинских рекомендаций.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788" y="2477750"/>
            <a:ext cx="263352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способы передачи, основные проявления и меры профилактики для наиболее известных вирусных заболеваний.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вирусных инфекций решающими остаются профилактика, прерывание путей передачи и своевременное выявление заболевших.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 и санитарно-эпидемиологические сведения.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вирусных инфекций
</a:t>
            </a:r>
            <a:endParaRPr lang="en-US" sz="25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помогает вирусам уходить от иммунного ответа и иногда снижает эффективность лекарств. Естественный отбор сохраняет те варианты, которые лучше передаются и выживают.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накапливают ошибки при копировании генома, поэтому среди них быстрее появляются новые варианты.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общие положения молекулярной вирусологии.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Врожденная защита включается первой и сдерживает инфекцию до запуска точного иммунного ответа.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формируются антитела и клетки памяти, тем меньше шанс тяжелого течения и повторного заражения.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иммунного ответа организма на вирусную инфекцию.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Иммунный ответ против вирусов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 способ формирования иммунитета
</a:t>
            </a:r>
            <a:endParaRPr lang="en-US" sz="2555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знакомит организм с антигеном без развития полноценной болезни, поэтому иммунная система получает тренировку и учится распознавать возбудитель заранее.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стимул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вакцины образуются антитела и клетки памяти, которые сохраняются длительно и ускоряют защитную реакцию при встрече с настоящим вирусом.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и память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привито много людей, вирусу труднее распространяться между восприимчивыми хозяевами, и снижается риск вспышек среди детей, взрослых и уязвимых групп.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сообщества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вакцинация уже значительно уменьшила распространение ряда опасных инфекций и остается одним из самых надежных способов профилактики тяжелых осложнений.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мойте руки, не трогайте лицо грязными руками и соблюдайте респираторную гигиену при кашле и чихании.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Проветривайте помещения, поддерживайте чистоту поверхностей и используйте маску во время сезонных вспышек или при тесном контакте с больными.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 проходите вакцинацию по календарю прививок и соблюдайте меры безопасности при контакте с кровью и биологическими жидкостями.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 заболевании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первых симптомах обращайтесь к врачу, ограничивайте контакты и выполняйте карантинные рекомендации, чтобы не передавать инфекцию другим.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вирусных инфекций в повседневной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868348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применяются в медицине, биотехнологии и научных исследованиях.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могут быть не только причиной болезней, но и важным инструментом терапии, доставки генов и научного моделирования.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обзорные сведения о применении вирусов в медицине и биотехнологии.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полезные человеку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регулируют численность микроорганизмов, не позволяя отдельным видам бесконтрольно доминировать. Это поддерживает устойчивость природных сообществ и делает экосистемы более сбалансированными.
</a:t>
            </a:r>
            <a:endParaRPr lang="en-US" sz="1113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Разрушая клетки хозяев, вирусы возвращают органические вещества в среду и влияют на обмен веществ в океанах, почвах и других природных системах.
</a:t>
            </a:r>
            <a:endParaRPr lang="en-US" sz="1238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генетического материала между организмами создает новые варианты наследственности. Благодаря этому вирусы косвенно ускоряют эволюционные изменения в популяциях.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 другие вирусы создают давление отбора, заставляя организмы вырабатывать защитные механизмы. Так формируются новые адаптации и сохраняется биологическое разнообразие.
</a:t>
            </a:r>
            <a:endParaRPr lang="en-US" sz="1174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вирусов в экосистемах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особенно возрастает, когда несколько факторов действуют одновременно и усиливают друг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условий совпадает, тем выше шанс быстрого распространения и перехода вспышки в эпидемию.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Санитарно-эпидемиологические принципы оценки риска распространения инфекции; учебные материалы по биологии.
</a:t>
            </a:r>
            <a:endParaRPr lang="en-US" sz="99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вирус становится угрозой для 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изучают вирусы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126422" y="2117062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обнаружить вирусный генетический материал даже при малом количестве образца и быстро подтвердить наличие возбудителя в организме.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126422" y="1879607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ПЦР-диагностика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370422" y="2117062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выращивают на клетках, чтобы изучить их размножение, патогенность и чувствительность к противовирусным препаратам в контролируемых условиях.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370422" y="1879607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748422" y="2117062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последовательности нуклеиновой кислоты помогает находить мутации, сравнивать штаммы и понимать, как меняется вирус в популяции.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748422" y="1879607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067950" y="3553037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случаями заболевания помогает отслеживать пути распространения, выявлять вспышки и вовремя принимать меры биологической безопасности.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5067950" y="3315582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Эпидемиологический мониторинг
</a:t>
            </a:r>
            <a:endParaRPr lang="en-US" sz="933" dirty="0"/>
          </a:p>
        </p:txBody>
      </p:sp>
      <p:sp>
        <p:nvSpPr>
          <p:cNvPr id="19" name="Text 10"/>
          <p:cNvSpPr txBox="1"/>
          <p:nvPr/>
        </p:nvSpPr>
        <p:spPr>
          <a:xfrm>
            <a:off x="2445950" y="3553037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дает возможность увидеть строение вириона, капсид и поверхностные структуры, которые недоступны световому микроскопу.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445950" y="3315582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обнаружения вспышки до контроля инфекции
</a:t>
            </a:r>
            <a:endParaRPr lang="en-US" sz="232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практику санитарной защиты, лабораторной диагностики и противоэпидемических мер.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программы помогают быстро сравнивать последовательности вирусной РНК или ДНК и находить различия между вариантами. Это особенно важно, когда нужно понять, какие изменения могут повлиять на заразность, иммунный ответ или эффективность лекарств.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под цифровым анализом
</a:t>
            </a:r>
            <a:endParaRPr lang="en-US" sz="1212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позволяет строить модели структуры вирусных белков и прогнозировать, как они взаимодействуют с клетками человека. Такие расчеты экономят время исследователей и помогают выбирать перспективные мишени для противовирусных препаратов и вакцин.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вместо догадок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базы генетических данных ускоряют совместную работу ученых из разных стран. Благодаря им можно отслеживать распространение новых вариантов вирусов, сравнивать штаммы и быстрее реагировать на изменение эпидемиологической ситуации.
</a:t>
            </a:r>
            <a:endParaRPr lang="en-US" sz="1034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 данными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Вирусология и цифровые технологии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вирусах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одновременно опасны как возбудители инфекций и важны как объекты науки. Знание их строения, передачи и размножения помогает защищать здоровье, а вакцинация и диагностика снижают риск вспышек.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2026-06-01T14:41:06Z</dcterms:created>
  <dcterms:modified xsi:type="dcterms:W3CDTF">2026-06-01T14:41:06Z</dcterms:modified>
</cp:coreProperties>
</file>