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речь: как люди понимают друг друга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речь помогают нам понимать, говорить и дружить каждый день.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русского языка дети учатся говорить и писать правильно. Во 2 классе они знакомятся со словами, звуками, буквами, предложениями и вежливой речью.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русский язык помогает нам каждый день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состоит из слов и правил, которые помогают соединять их правильно. С их помощью можно назвать человека, предмет, действие, признак или чувство.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хранит опыт народа. Через него люди передают знания, сказки, пословицы и важные мысли от старших к младшим.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есть звуки, буквы, ударение и окончания. Все эти части работают вместе, чтобы слова звучали и писались понятно.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язык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— это когда человек говорит голосом. С её помощью можно спрашивать, объяснять, рассказывать и просить о помощи.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появляется на бумаге или экране. Её читают глазами, поэтому слова нужно подбирать точно и писать аккуратно.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речь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53653"/>
            <a:ext cx="432000" cy="3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34453"/>
            <a:ext cx="432000" cy="3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речь: в чём разница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— это общие слова и правила для всех, кто говорит по-русски. Они помогают людям понимать друг друга без путаницы.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языка не бывает речи, а без речи язык не нужен в жизни. Они работают вместе, как карандаш и тетрадь на уроке.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ними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и ту же мысль можно сказать строго, весело или шёпотом. От этого речь становится живой и передаёт настроение говорящего.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— это то, как каждый человек пользуется языком. Один говорит тихо, другой — бодро и звонко, и оба пользуются одним языком.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высказывание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строится речь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Звуки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произносит звуки. Они слышатся и помогают узнать, как звучит слово.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соединяются в слова. Слово называет предмет, действие, признак или чувство.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Предложения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слов строятся предложения. В них появляется законченная мысль, которую можно понять.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Текст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предложений образуют текст. Паузы, порядок слов и интонация делают его ясным и понятным.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человек говорит или пишет так, чтобы его поняли.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мысль превращается в предложение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в жизни школьника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устная речь помогает отвечать у доски, задавать вопросы и объяснять свою мысль. Чем яснее говоришь, тем легче тебя понять.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переменах и в игре устная речь нужна для общения с друзьями. Здесь особенно важны добрые слова, спокойный тон и умение слушать.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темп и паузы делают речь выразительной. Если говорить слишком быстро или слишком тихо, собеседнику будет трудно уловить смысл.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и жесты тоже помогают. Но лучше, когда они поддерживают слова, а не заменяют их совсем — тогда речь звучит живо и понятно.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55594"/>
            <a:ext cx="324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57483"/>
            <a:ext cx="324000" cy="28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730941" y="1539483"/>
            <a:ext cx="1215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и её помощники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строится из букв и слов. Если писать их аккуратно, текст легче читать и проверять без лишних догадок.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слова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Пробелы разделяют слова, а абзацы делят текст на части. Так письменная речь становится удобной и похожей на аккуратную дорожку.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Пробелы и абзацы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Письменную речь используют для упражнений, поздравлений, рассказов и записок. Написанный текст можно перечитывать столько раз, сколько захочется.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надолго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запятые и вопросительные знаки подсказывают, как читать предложение. Они помогают не потерять мысль и не перепутать смысл.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мы слышим ушами, а букву видим глазами. В русском языке 33 буквы, но в слове звуков может быть больше или меньше, чем букв.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буква обозначает два звука, а иногда звук в слове звучит не так, как пишется. Поэтому важно внимательно слушать и читать слова.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буквы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них складываются точные слова, которые помогают ясно выразить мысль и сделать речь понятной для слушателя.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помогают складывать слова, которые точно называют предметы, действия и чувства.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учит писать слова без ошибок. Она помогает каждому читателю сразу узнать знакомое слово и не споткнуться на письме, как на кочке во дворе.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соединяет слова в понятное предложение. Благодаря правилам слова дружат между собой, не ссорятся и не путают читателя, даже если предложение длинное.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расставляет знаки в нужных местах. Точка, запятая и вопросительный знак подсказывают, где закончилась мысль, где нужна пауза и какой смысл хочет передать автор.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правила языка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действий помогает говорить вежливо, внимательно и понятно.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хорошему разговору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речь помогает учиться в школе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611211" y="519113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 и отвечаем
</a:t>
            </a:r>
            <a:endParaRPr lang="en-US" sz="1344" dirty="0"/>
          </a:p>
        </p:txBody>
      </p:sp>
      <p:sp>
        <p:nvSpPr>
          <p:cNvPr id="11" name="Text 2"/>
          <p:cNvSpPr txBox="1"/>
          <p:nvPr/>
        </p:nvSpPr>
        <p:spPr>
          <a:xfrm>
            <a:off x="6611211" y="88744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ученик слушает вопрос, поднимает руку и отвечает у доски. Так речь помогает показать, что он понял задание и может объяснить свою мысль.
</a:t>
            </a:r>
            <a:endParaRPr lang="en-US" sz="982" dirty="0"/>
          </a:p>
        </p:txBody>
      </p:sp>
      <p:sp>
        <p:nvSpPr>
          <p:cNvPr id="12" name="Text 3"/>
          <p:cNvSpPr txBox="1"/>
          <p:nvPr/>
        </p:nvSpPr>
        <p:spPr>
          <a:xfrm>
            <a:off x="3658651" y="1474922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читаем вслух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8651" y="1843253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тренирует произношение, паузы и уверенность. Оно помогает лучше запоминать текст и замечать, как слова соединяются в предложение.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6611211" y="2435017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пересказываем и пишем
</a:t>
            </a:r>
            <a:endParaRPr lang="en-US" sz="1288" dirty="0"/>
          </a:p>
        </p:txBody>
      </p:sp>
      <p:sp>
        <p:nvSpPr>
          <p:cNvPr id="15" name="Text 6"/>
          <p:cNvSpPr txBox="1"/>
          <p:nvPr/>
        </p:nvSpPr>
        <p:spPr>
          <a:xfrm>
            <a:off x="6611211" y="2803348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учит не забывать главное, а небольшие рассказы развивают связную речь. Письменные работы помогают аккуратно выражать мысли и проверять себя.
</a:t>
            </a:r>
            <a:endParaRPr lang="en-US" sz="973" dirty="0"/>
          </a:p>
        </p:txBody>
      </p:sp>
      <p:sp>
        <p:nvSpPr>
          <p:cNvPr id="16" name="Text 7"/>
          <p:cNvSpPr txBox="1"/>
          <p:nvPr/>
        </p:nvSpPr>
        <p:spPr>
          <a:xfrm>
            <a:off x="3658651" y="3395114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слов становится больше
</a:t>
            </a:r>
            <a:endParaRPr lang="en-US" sz="1099" dirty="0"/>
          </a:p>
        </p:txBody>
      </p:sp>
      <p:sp>
        <p:nvSpPr>
          <p:cNvPr id="17" name="Text 8"/>
          <p:cNvSpPr txBox="1"/>
          <p:nvPr/>
        </p:nvSpPr>
        <p:spPr>
          <a:xfrm>
            <a:off x="3658651" y="376344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стихи и рассказы расширяют словарь. Чем больше слов знает ученик, тем точнее и интереснее он говорит и пишет.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фраза может звучать по-разному, если изменить голос. Слово остаётся тем же, а смысл уже становится вопросом, просьбой или удивлением.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понять настроение говорящего. По тону слышно, радуется человек, сердится или шутит, поэтому слушателю важно не только что сказано, но и как это сказано.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меняет смысл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«Слово не воробей — вылетит, не поймаешь» учит думать перед тем, как говорить. Сказанное слово нельзя вернуть назад, как мяч, укатившийся под шкаф.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помогают запоминать важные правила общения. Они звучат коротко, метко и по-народному мудро, поэтому урок становится живее и интереснее.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«Доброе слово и кошке приятно» напоминает: вежливая речь радует не только людей. Добрые слова делают общение теплее, как тёплый шарф в холодный день.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слове и речи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последовательность действий помогает заметить неточность и выбрать правильный вариант.
</a:t>
            </a:r>
            <a:endParaRPr lang="en-US" sz="1289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исправить речевую ошибку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жизни людей появляются новые предметы и занятия, в языке тоже возникают новые слова. Так речь помогает называть то, чего раньше просто не было.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школе, дома и в игре часто звучат слова, связанные с техникой: телефон, робот, интернет, компьютер. Они стали привычными и понятными почти каждому ребёнку.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старое слово начинает обозначать что-то новое. Это показывает, что язык умеет приспосабливаться и не боится перемен, как смелый путешественник.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остаётся живым, потому что люди постоянно говорят, читают и придумывают новые способы выражать мысли. Поэтому его легко понимать и детям, и взрослым.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меняется вместе с жизнью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берёт в руки хорошую книгу, он знакомится с красивой речью и новыми словами. Страницы помогают говорить точнее и писать аккуратнее. А ещё книга умеет молча подсказывать, как лучше выразить мысль.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полке — хороший советчик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тетрадь показывает уважение к языку. Когда ученик пишет внимательно, он учится бережно относиться к каждому слову. Чёткий почерк, добрые фразы и старание делают его работу понятной и красивой.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с тетрадью старается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похож на умного помощника в очках: он терпеливо объясняет значение слова и подсказывает правильное написание. Если держать его под рукой, можно быстрее проверить себя и не спорить с тетрадью.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всегда рядом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родной язык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язык соединяет людей
</a:t>
            </a:r>
            <a:endParaRPr lang="en-US" sz="2803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даёт слова и правила, а речь превращает их в общение. Когда говоришь точно, вежливо и понятно, легче дружить, учиться и помогать друг другу.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2026-05-21T19:55:18Z</dcterms:created>
  <dcterms:modified xsi:type="dcterms:W3CDTF">2026-05-21T19:55:18Z</dcterms:modified>
</cp:coreProperties>
</file>