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Макрорегионы США: пространство, экономика, население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региона — одна страна, но разные модели развития.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система макрорегионов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ресурсы, транспорт и история освоения создали в США разные пространства с собственными центрами роста. Перепись 2020 года показывает: население страны — 331,4 млн, а главные демографические сдвиги идут к Югу и Западу.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макрорегионы США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природных, транспортных и исторических факторов, которые закрепляют региональные 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103" y="1931425"/>
            <a:ext cx="43540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макрорегионов США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разные части страны выполняют разные хозяйственные функции.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единство страны, каждый макрорегион специализируется по-своему и занимает собственную нишу в экономике США.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США; обобщение региональных характеристик
</a:t>
            </a:r>
            <a:endParaRPr lang="en-US" sz="10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Северо-Восток: ядро раннего освоения и финансовой власти
</a:t>
            </a:r>
            <a:endParaRPr lang="en-US" sz="2157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раньше всего сложились крупные города, порты и торговые связи, поэтому регион стал стартовой зоной колониального и индустриального развития США.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Северо-Востока характерны высокая плотность населения, старая застройка, развитый общественный транспорт и дорогая недвижимость, что усиливает концентрацию населения в городах.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городская среда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Бостон–Нью-Йорк–Филадельфия–Вашингтон концентрирует университеты, штаб-квартиры компаний и федеральные учреждения, создавая непрерывную полосу высокой деловой активности.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Мегаполисный коридор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выполняет финансовую, научную и управленческую роль, а также остаётся главным узлом международных связей, через который США включены в мировую экономику.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Запад: индустриальный пояс и аграрный центр
</a:t>
            </a:r>
            <a:endParaRPr lang="en-US" sz="2333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Чикаго: транспортный узел страны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соединяет железные дороги, автомагистрали и речные пути, поэтому стал важнейшим центром перевозок и распределения грузов. Вокруг него выросли складские зоны, переработка продукции и деловые службы, обслуживающие огромный внутренний рынок.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Детройт и промышленная традиция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Детройт символизирует автомобильную эпоху Среднего Запада: именно здесь особенно заметны машиностроение, сборочные предприятия и связанная с ними сеть поставщиков. Даже после структурных кризисов город сохраняет индустриальное наследие и роль в сервисной экономике.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Зерновой пояс и фермерские ландшафты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крупных городов тянутся кукурузные и соевые поля, элеваторы и животноводческие фермы. Сельская территория Среднего Запада показывает, как крупное товарное земледелие и пищевая переработка поддерживают экономику всей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Запад как главные зоны современного прироста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использован относительный индекс: он показывает направление и силу различий между регионами, а не точные численные значения.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 прирост сосредоточен в Юге и Западе: именно туда смещается демографический центр тяжести страны.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США 2020; обобщение региональных тенденций внутренней миграции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демографический рост, энергетика и агломерации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Атланта, Даллас, Хьюстон и Майами стали крупнейшими центрами притяжения населения и бизнеса. Их рост связан с расширением рынка труда, строительством жилья и развитием сферы услуг.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растущие города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особенно силён в нефтегазовой промышленности, нефтепереработке, авиации и оборонных производствах. Эти отрасли поддерживают крупные промышленные кластеры и транспортные потоки.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специализация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выгодному положению и развитию инфраструктуры регион стал важнейшим узлом логистики, складирования и распределения товаров, что усиливает его роль в национальной экономике.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сервис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современными мегаполисами на Юге сохраняются территории с более высоким уровнем бедности и заметным историческим наследием плантационного хозяйства, что подчёркивает неравномерность развития.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пространство инноваций, ресурсов и переселения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задаёт научный, технологический и культурный вектор Запада. Здесь сосредоточены университеты, исследовательские центры, киноиндустрия и крупнейшие рынки труда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Калифорнийское ядро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 горные штаты сохраняют значение как районы добычи полезных ископаемых, лесных и водных ресурсов. Здесь природные условия сильнее ограничивают расселение и хозяйственную плотность.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территории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Аризона и Невада растут за счёт строительства, туризма и сферы услуг. Их развитие показывает, как внутренние перемещения населения меняют карту расселения в Солнечном поясе.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Быстрорастущие штаты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Сан-Франциско, Сан-Хосе, Сиэтл и Лос-Анджелес связаны с ИТ, авиацией, портовой деятельностью и международной торговлей, поэтому Запад особенно тесно включён в мировую экономику.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глобальные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миграции: главный источник региональных различий
</a:t>
            </a:r>
            <a:endParaRPr lang="en-US" sz="2009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перемещения населения усиливают рост Юга и Запада, где быстрее строится жильё и расширяются рынки труда. Это меняет географию спроса, услуг и городской инфраструктуры.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 Солнечному поясу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Латиноамериканское население и другие миграционные группы усиливают демографический рост, особенно в западных и южных штатах. Это делает крупные города более многообразными и экономически гибкими.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этническое разнообразие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жителей покидает дорогие северо-восточные агломерации, а новые потоки направляются в более доступные и динамичные города. Так перераспределяется население между старыми и новыми центрами.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Мегаполисы-доноры и центры притяжения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уровень урбанизации в США превышает 80%, именно города становятся главными узлами занятости, культуры и инноваций, а также точками ускоренного регионального развития.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как главный фактор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регионов США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распределены неравномерно: каждая часть страны усиливает те функции, которые лучше всего поддерживаются её историей и ресурсами.
</a:t>
            </a:r>
            <a:endParaRPr lang="en-US" sz="141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Макрорегионы США специализируются по-разному, поэтому национальная экономика опирается на взаимодополняющие, а не одинаковые территории.
</a:t>
            </a:r>
            <a:endParaRPr lang="en-US" sz="1456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макрорегионам США; качественная схема отраслевой специализации.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города как каркас макрорегионов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автомагистралей связывает пригороды, промышленные зоны и крупные агломерации, ускоряя перемещение людей и товаров. Особенно плотны связи на Северо-Востоке и в районе Великих озёр.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и коридоры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Чикаго, Лос-Анджелес, Хьюстон и Атланта концентрируют аэропорты, деловые центры и распределительные терминалы. Именно они задают ритм межрегиональных перевозок и управления.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Города-узлы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магистрали и речные пути, прежде всего система Миссисипи, соединяют внутренние районы с портами. Это поддерживает промышленность, сельское хозяйство и крупные грузопотоки.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реки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Атлантики и Тихого океана обеспечивают экспорт, импорт и контейнерные перевозки. Через них макрорегионы включаются в мировую экономику и получают доступ к международным рынкам.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внешняя торговля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хозяйственная специализация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Юга поддерживает длинный вегетационный период, а умеренные условия Среднего Запада благоприятны для зерновых культур и животноводства. Природа напрямую задаёт профиль хозяйства.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основа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Великих озёр выигрывает благодаря доступу к пресной воде, транспортным связям и исторически сложившейся промышленной базе. Эти преимущества долго поддерживали металлургию, машиностроение и переработку.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промышленность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дефицит влаги делает особенно важными орошение, водохранилища и технологии экономии воды. Без них трудно развивать сельское хозяйство, города и промышленность в засушливых штатах.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Запад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территории удобны для портов, логистики и международных контактов, поэтому здесь возникают крупнейшие узлы торговли и услуг. География побережий усиливает открытость экономики.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торговля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угрожают Югу, засухи и лесные пожары — Западу, зимние штормы — Северо-Востоку. Риски влияют на стоимость жизни, планирование строительства и устойчивость инфраструктуры.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штаты-локомотивы внутри макрорегионов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крупнейшие штаты, их ведущие функции и место в экономической структуре макрорегионов.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развитие страны дают штаты, где совпадают крупные рынки, транспортные узлы и специализированные отрасли.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макрорегионам США; без точных статистических данных.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4114" y="1760755"/>
            <a:ext cx="43155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 между регионами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состав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разнообразие, миграционные потоки и исторические модели заселения по-разному сформировали регионы. Особенно заметны различия между староосвоенными районами и новыми центрами притяжения.
</a:t>
            </a:r>
            <a:endParaRPr lang="en-US" sz="1069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ресурсы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и Запад сильнее опираются на университеты, исследовательские центры и высококвалифицированный труд, поэтому там выше концентрация профессий, связанных с инновациями и управлением.
</a:t>
            </a:r>
            <a:endParaRPr lang="en-US" sz="1069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жилья, доступ к медицинским услугам и качеству городской среды сильно отличаются между макрорегионами. Поэтому социальная география США остаётся неоднородной даже при едином рынке.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занятость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районах Юга и внутренних территорий доходы ниже, а занятость чаще зависит от менее диверсифицированной экономики. Это усиливает различия между крупными городами и периферией.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сельского пояса к глобальному мегаполису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эволюцию территорий в США: от ресурсной базы к многофункциональному городскому центру.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макрорегионов США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 обычно усиливают либеральные предпочтения, а сельские округа — консервативные. Поэтому политическая карта тесно связана с урбанизацией и структурой экономики.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голосовании отражают не только партийные традиции, но и разные модели расселения, занятости и социальной структуры регионов.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электоральных различий по регионам США; качественная визуализация.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и историческая память регионов
</a:t>
            </a:r>
            <a:endParaRPr lang="en-US" sz="2426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элеваторы, фермы и небольшие города формируют образ региона, в котором долго сохранялись трудовая дисциплина и культ надёжного хозяйства. Эта среда воспитала особую культуру практичности, а сельское пространство до сих пор влияет на ритм жизни и общественные ценности.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Среднего Запада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следы ранней колониальной истории: плотная застройка, старые университеты, деловые кварталы и привычка к городской жизни. Именно поэтому Северо-Восток часто воспринимается как историческое и институциональное ядро страны, где прошлое тесно связано с современными функциями управления.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старого Северо-Востока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калифорнийского побережья до горных штатов здесь переплетаются миграции, новые технологии и разнообразные культурные традиции. Запад ассоциируется с мобильностью, открытостью и быстрыми изменениями, а его города и ландшафты выглядят как символ постоянного обновления Америки.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как пространство притяжения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макрорегионов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промышленные районы Северо-Востока и Среднего Запада сталкиваются с сокращением рабочих мест и необходимостью перестройки экономики. Это требует переобучения кадров и новой инвестиционной политики.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Деиндустриализация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районах усиливается модернизация, в других сохраняются низкие доходы и слабая диверсификация занятости. Поэтому макрорегионы остаются удобным инструментом анализа различий внутри страны.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неравенство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 сервисные центры соревнуются за специалистов, инвесторов и студентов. Там, где сильнее университеты и исследовательская среда, экономическая адаптация проходит быстрее.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кадры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Запад чаще сталкиваются с ураганами, засухами, пожарами и дефицитом воды. Такие риски повышают стоимость инфраструктуры и усложняют долгосрочное планирование развития.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растут цены на жильё и нагрузка на транспорт, школы и коммунальные сети. Из-за этого усиливается выезд части населения в более доступные пригороды и штаты.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агломерации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разные траектории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Макрорегионы США образуют единую систему, но внутри неё сосуществуют разные исторические пути, экономические функции и социальные модели. Именно это разнообразие делает страну устойчивой и сложной одновременно.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2026-06-03T03:23:49Z</dcterms:created>
  <dcterms:modified xsi:type="dcterms:W3CDTF">2026-06-03T03:23:49Z</dcterms:modified>
</cp:coreProperties>
</file>