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jpe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путешествие по Европе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Откроем Европу через вальсы, оперы и народные танцы.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 Европы появились разные мелодии?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страны свои праздники, танцы и песни. Поэтому музыка звучит по-разному: где-то плавно, где-то быстро, а где-то совсем горячо и звонко.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Австрия: страна вальса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Вена по праву считается музыкальным сердцем Австрии. Здесь особенно любят вальс — плавный танец в три счёта, который словно кружит пары по залу.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Иоганн Штраус-сын прославил этот жанр вальсом «На прекрасном голубом Дунае». Его музыка передаёт радость праздника, лёгкость движения и красивое, светлое настроение.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Германия: строгий ритм и великие мастера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Иоганн Себастьян Бах создал музыку, в которой всё выстроено точно и ясно. В его произведениях особенно слышны порядок, логика и внимательное отношение к каждой ноте.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Людвиг ван Бетховен наполнил музыку сильным характером и внутренней силой. Его произведения умеют звучать торжественно, смело и очень выразительно, будто говорят с человеком.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немецкой музыке часто чувствуется чёткий ритм и собранность. Такие черты помогают легко узнать её звучание даже без подсказки, как у аккуратного музыкального шага.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Италия: солнце, голос и опера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сцена оживает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Итальянская опера похожа на настоящий музыкальный спектакль, где поют солисты, хор и оркестр. На сцене появляются чувства, костюмы и яркие истории, а зрители следят за каждым звуком, словно за приключением.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Певучая Италия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Итальянская музыка часто звучит ярко, красиво и очень певуче. Она напоминает тёплый солнечный день, когда хочется улыбаться, напевать мелодию и идти вперёд чуть бодрее обычного.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Верди и Пуччини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Джузеппе Верди и Джакомо Пуччини создали оперы, которые ставят во многих театрах мира. Их музыка умеет быть и торжественной, и трогательной, поэтому её слушают с интересом и взрослые, и дети.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3011606"/>
            <a:ext cx="405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33532" y="1226125"/>
            <a:ext cx="354375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Шансон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песня часто звучит мягко и изящно. В ней слышатся лёгкость, немного мечтательности и то особое очарование, которое делает мелодию узнаваемой с первых нот.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Уличный праздник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мелодии хорошо подходят для каруселей, ярмарок и уличных концертов. Они помогают представить весёлую площадь, где всё движется, звенит и танцует.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Аккордеон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Аккордеон во Франции создаёт живое и тёплое звучание. Он легко переносит нас на улицы города, где музыка будто улыбается прохожим и приглашает на праздник.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танец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Танцевальные мелодии Франции часто звучат непринуждённо и чуть озорно. Под такую музыку хочется шагать легко, как будто впереди ждёт маленькое чудо.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музыка праздника и шарма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1408" y="1197864"/>
            <a:ext cx="2755195" cy="33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Испания: ритм, хлопки и фламенко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8119" y="1544371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Испанскую музыку легко узнать по гитаре, хлопкам ладоней и чёткому ритму. Она сразу задаёт движение, словно просит не стоять на месте, а слушать и шагать в такт.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5824" y="2799534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Фламенко соединяет пение, танец и сильное чувство. Эта музыка звучит горячо и смело, как вечер на площади, где каждый звук будто вспыхивает яркой искрой.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Венгрия: быстрый танец и цыганские мотивы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истоки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Венгерская музыка выросла из танцев и живого народного музицирования. В ней особенно заметны скрипка, цимбалы и стремительный, огненный ритм.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Ференц Лист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Ференц Лист использовал в своих произведениях яркие народные интонации. Благодаря этому его музыка звучит блестяще, темпераментно и очень запоминается.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Чардаш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Чардаш стал знаменитым венгерским танцем. Он может начинаться спокойно, а потом разгоняться всё быстрее, словно музыка сама набирает смелость и размах.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и Чехия: полька и мазурка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Полька родилась в Чехии и сразу полюбилась людям за лёгкий, подпрыгивающий шаг. Она звучит бодро и весело, будто музыка сама улыбается.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Мазурка стала одним из символов Польши. Этот танец передаёт живой ритм, гордость и мягкую танцевальную интонацию, которая легко узнаётся в музыке.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Фредерик Шопен часто обращался к польским танцевальным мотивам. В его произведениях слышны родные интонации, поэтому музыка словно хранит память о стране и её традициях.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инструменты Европы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Скрипка, флейта, гитара, цимбалы и аккордеон звучат в разных европейских странах по-своему. У каждого инструмента есть свой голос, и по нему можно узнать настроение музыки.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Волынка особенно связана с Шотландией, а аккордеон часто встречается в весёлых уличных мелодиях. Такие инструменты помогают музыке рассказать о жизни людей без единого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страны к её музыкальному характеру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урока: страна → народный танец или песня → главный инструмент → настроение музыки → короткий вывод о характере страны.
</a:t>
            </a:r>
            <a:endParaRPr lang="en-US" sz="117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праздники в Европе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таких встречах можно услышать оркестр, хор или танцевальную мелодию. Знакомые ритмы помогают гостям быстрее включиться в игру, пение и весёлое движение.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пляски на праздниках часто переходят от старших к младшим. Так сохраняются местные обычаи, а дети учатся любить традиции своей страны.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европейских городах музыка звучит на ярмарках, карнавалах и семейных торжествах. Она собирает людей вместе и сразу создаёт ощущение общего праздника.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делает праздник не просто шумным, а тёплым и запоминающимся. Она помогает людям улыбаться, общаться и чувствовать себя одной дружной компанией.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Композиторы, которых знает весь мир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Мастера, создавшие узнаваемый звук Европы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Бах, Бетховен, Штраус, Верди, Пуччини, Шопен и Лист стали символами европейской музыки. Их произведения узнают по особому характеру, силе и красоте мелодии.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живёт до сих пор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сочинения звучат в концертных залах, театрах и на праздничных выступлениях. Они учат слушать внимательно и показывают, как по-разному может говорить музыка.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567421"/>
            <a:ext cx="37800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567421"/>
            <a:ext cx="378000" cy="37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147" y="3144761"/>
            <a:ext cx="378000" cy="37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20953" y="3144761"/>
            <a:ext cx="366188" cy="37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европейской музыки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мелодии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особенно ценят красивую, запоминающуюся мелодию. Она помогает песне или танцу звучать тепло и понятно даже без слов.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и движение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музыка часто связана с танцем. Ритм подсказывает шаги, а мелодия будто приглашает кружиться, хлопать в ладоши или подпевать.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1097280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в звуках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4131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слышны радость, грусть, мечтательность и гордость. Разные народы выражают чувства по-своему, но их легко узнать сердцем.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41817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47340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страны свои ритмы и интонации, но музыка всё равно объединяет людей. Она помогает слушателям из разных мест понимать друг друга без перевода.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ним легко понять, звучит ли музыка торжественно, весело или нежно.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признака помогают услышать характер страны: темп, ритм и мелодию.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урока «Музыкальное путешествие по Европе»
</a:t>
            </a:r>
            <a:endParaRPr lang="en-US" sz="9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490" y="1072690"/>
            <a:ext cx="2113800" cy="18578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8130" y="1072690"/>
            <a:ext cx="2113800" cy="18578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60413" y="1072690"/>
            <a:ext cx="2113800" cy="18578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61624" y="1072690"/>
            <a:ext cx="2113800" cy="185783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музыкальные столицы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510540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Вена: город, где всё кружится в вальсе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510540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Вена часто вспоминается, когда звучит плавный вальс. Здесь музыка кажется особенно светлой и праздничной. На улицах и в концертных залах легко представить плавный танец, где всё будто движется по кругу.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4688180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Париж, Прага и Мадрид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688180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дарит лёгкий шансон, Прага — весёлые танцы, а Мадрид — яркий ритм и темперамент. Каждый город по-своему напоминает, что музыка может быть и изящной, и очень живой.
</a:t>
            </a:r>
            <a:endParaRPr lang="en-US" sz="800" dirty="0"/>
          </a:p>
        </p:txBody>
      </p:sp>
      <p:sp>
        <p:nvSpPr>
          <p:cNvPr id="18" name="Text 6"/>
          <p:cNvSpPr txBox="1"/>
          <p:nvPr/>
        </p:nvSpPr>
        <p:spPr>
          <a:xfrm>
            <a:off x="2600464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Милан и оперная сцена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2600464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Милан связан с миром оперы и больших театров. Здесь голоса солистов, хор и оркестр создают сильное впечатление. Такой город словно сам приглашает войти в зал и слушать внимательно.
</a:t>
            </a:r>
            <a:endParaRPr lang="en-US" sz="800" dirty="0"/>
          </a:p>
        </p:txBody>
      </p:sp>
      <p:sp>
        <p:nvSpPr>
          <p:cNvPr id="20" name="Text 8"/>
          <p:cNvSpPr txBox="1"/>
          <p:nvPr/>
        </p:nvSpPr>
        <p:spPr>
          <a:xfrm>
            <a:off x="6801675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 музыкальные символы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6801675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этих столиц часто встречаются в афишах концертов и спектаклей. Они помогают сразу представить особую атмосферу страны, её сцену, улицы и любимые мелодии.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жизни детей Европы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 европейских странах поют в школе, разучивают мелодии и учатся слушать друг друга. Так музыка становится дружным делом, а не только красивым звуком.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и праздниках ребята играют на простых инструментах, отбивают ритм и стараются не сбиться. Это помогает тренировать внимание, память и чувство ритма.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тоже важны: они учат двигаться вместе, держать шаг и радоваться общему успеху. Когда все стараются, даже самый сложный ритм становится понятным.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ребёнка может быть любимая песня из другой страны. Она становится маленьким музыкальным мостиком, который соединяет разные города и народы.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карте звуков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814514" y="1113235"/>
            <a:ext cx="1917000" cy="27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всей Европы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814514" y="1650134"/>
            <a:ext cx="1917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собрать все мелодии вместе, получится большая дружная семья. У каждой страны свой голос, но все они звучат рядом и помогают друг другу.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2911742"/>
            <a:ext cx="1917000" cy="27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Европы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13147" y="3448640"/>
            <a:ext cx="1917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мелодии часто звучат спокойно и сдержанно. В них легко услышать ровный шаг и ясное настроение, словно прохладный ветер.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2546936" y="2312239"/>
            <a:ext cx="1917000" cy="27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Европы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2546936" y="2849138"/>
            <a:ext cx="1917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странах музыка нередко становится торжественной и танцевальной. Она напоминает о больших залах, городских праздниках и красивых движениях.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4680725" y="1712737"/>
            <a:ext cx="1917000" cy="27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Европы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4680725" y="2249635"/>
            <a:ext cx="1917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звуки обычно ярче и горячее. Музыка словно согрета солнцем, а ритм сразу зовёт в танец и хлопки ладонями.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430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урока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34987" y="1220917"/>
            <a:ext cx="3533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Вальс — плавный танец в три счёта, который будто кружится по залу. Опера — музыкальный спектакль, где герои поют, а оркестр помогает рассказывать историю.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34987" y="2934460"/>
            <a:ext cx="3533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Фламенко — испанское пение и танец с сильным ритмом. Шансон — французская песня. Чардаш, полька и мазурка — народные танцы с разным характером.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звучит по-разному, но дружно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музыка умеет быть торжественной, весёлой, нежной и горячей. Вальс, опера, фламенко и народные танцы рассказывают о жизни людей, их традициях и любимых праздниках.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2026-05-24T22:17:21Z</dcterms:created>
  <dcterms:modified xsi:type="dcterms:W3CDTF">2026-05-24T22:17:21Z</dcterms:modified>
</cp:coreProperties>
</file>