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Киплинг. «Заповедь» в переводе М. Лозинского: стихотворение о характере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 о силе духа и нравственном выборе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и Лозинский: встреча двух литературных традиций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Редьярд Киплинг создал «If—» как стихотворение-наставление о внутренней стойкости. Михаил Лозинский передал его ясность, строгий ритм и спокойную убеждающую интонацию, сделав текст близким русскому читателю.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форма обращения к сыну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год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пишет стихотворение как нравственное наставление, в котором жизненный опыт превращается в советы о выдержке, честности и достоинстве.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сыну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как разговор отца с сыном. Такая форма придает словам доверие, серьезность и личную теплоту.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семейная речь превращается в универсальный совет о взрослении: человек должен сохранять себя в испытаниях и поступать достойно.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как образ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в стихотворении — не маленький ребенок, а человек на пути к взрослости. Поэтому текст воспринимается как разговор о формировании характера и ответственности.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старшего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говорит спокойно и уверенно, не поучая свысока. Его слова звучат как честный опыт, которым он хочет уберечь сына от ошибок и слабости.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 и сына: доверие и требовательность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человека в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нравственные качества особенно важны в тексте и какой смысл они несут для человека.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не внешняя успешность, а умение управлять собой, оставаться честным и не терять силы в испытаниях.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Киплинг. «If—»; перевод М. Лозинского «Заповедь»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стихотворения: восемь строф — восемь правил жизни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строфа формулирует отдельное правило поведения. Это делает текст похожим на последовательный свод жизненных наставлений, где мысль развивается без лишних отступлений.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советов о выдержке стихотворение переходит к отношению к успеху, неудаче, риску и ожиданию. Так тема постепенно расширяется от личного к общему.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организация помогает запомнить текст и усиливает его убедительность. Читатель видит не набор советов, а цельную программу нравственного взросления.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повторяются в стихотворении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качества звучат в тексте наиболее настойчиво и образуют его нравственный центр.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приходится на самообладание и стойкость: именно они поддерживают все остальные качества и ведут к зрелости.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Р. Киплинга «If—» в переводе М. Лозинского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Лозинский сумел сохранить ясность и афористичность оригинала. Русский текст звучит строго и плавно, поэтому наставление воспринимается естественно и убедительно.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не выглядит буквальной копией. Он передает смысл и интонацию Киплинга так, что стихотворение читается как самостоятельное и художественно цельное произведение.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М. Лозинского: точность, ритм и выразительность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тональность перевода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заметны слова высокого, книжного стиля: «держись», «умей», «великодушно», «стойко». Они создают ощущение серьезного нравственного разговора.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делает речь собранной и строгой. Она не украшает текст, а помогает передать внутреннюю силу и уверенность говорящего.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стихотворения сдержанный и уважительный. Автор не приказывает, а убеждает, словно делится проверенным жизненным правилом.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текст легко воспринимается как мудрый совет, который звучит спокойно, но запоминается надолго.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в стихотворении: от испытания к зрелости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шагов, отраженная в тексте «Заповеди»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«заповедь» в названии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«заповедь» сразу задает высокий нравственный тон: речь идет не о случайном совете, а о жизненном правиле, которому человек следует осознанно и постоянно.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сближает стихотворение с моральным законом: оно требует ответственности перед собой и другими, проверки слов поступками и верности внутренним принципам в любой ситуации.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текст воспринимается как свод жизненных ориентиров, где главное — не внешняя удача, а умение сохранить достоинство, честность и самообладание.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 и перевод: что сохраняется и что меняется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перевод Лозинского передает смысл и интонацию оригинала Киплинга.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главную мысль, но делает ее естественной для русского слуха, усиливая ясность и торжественность речи.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Киплинг, If—; перевод М. Лозинского «Заповедь»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 голос убеждения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речь похожей на спокойное, но настойчивое наставление. Одни и те же смысловые опоры возвращаются снова, поэтому читатель запоминает правила жизни почти как формулу. Интонация становится уверенной и собранной.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и выбор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помогают увидеть, что герой говорит о важном выборе: сила или слабость, гордость или достоинство, победа или поражение. Благодаря этим контрастам нравственная мысль звучит особенно ясно и убедительно.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и параллелизм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создают ощущение цельного свода жизненных правил, а параллельные конструкции придают тексту стройность. Стихотворение читается как последовательный урок, где каждое правило поддерживает другое и ведет к зрелости.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и формирования характера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взросление связано не с возрастом, а с умением отвечать за свои слова и поступки. Именно это делает человека по-настоящему зрелым.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учит сохранять спокойствие, когда трудно, не поддаваться обиде и не терять себя в момент испытания. Такая выдержка становится признаком внутренней силы.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честность и терпение: без них невозможно доверие к человеку и уважение к нему. Эти качества проверяются не на словах, а в деле.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образ сильного и порядочного человека, который умеет учиться на ошибках, не хвастаться успехами и оставаться достойным в любой ситуации.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основные качества по смысловым блокам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советы, а движение мысли от первого испытания к устойчивому характеру.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Самообладание выделяется сильнее остальных качеств: именно оно объединяет честность, стойкость и скромность в единый нравственный идеал.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Р. Киплинга «If—» в переводе М. Лозинского «Заповедь»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остается известным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запоминается, потому что говорит о вечных ценностях простыми и точными словами. Его советы понятны подросткам и взрослым, а значит, не теряют силы со временем.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часто цитируют как разговор о личной ответственности, выдержке и достоинстве. В нем нет лишних деталей, зато есть ясная мысль, которую легко применить к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Лозинского помог произведению войти в русскую культурную память: оно звучит как самостоятельное стихотворение и одновременно сохраняет связь с мировой литературой.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чтении Киплинг известен не только как автор приключенческих книг, но и как поэт, размышляющий о долге, характере и внутренней силе человека. Его интонация оказалась близка школьному разговору о нравственном выборе.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Лозинского показал, что иностранное стихотворение может звучать по-русски естественно и строго. Благодаря этому «Заповедь» стала мостом между мировой литературой и уроком, на котором обсуждают взросление и ответственность.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в русской литературной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строки и их жизненный смысл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отдельные фрагменты стихотворения превращаются в жизненные уроки.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фрагмент связывает эмоции и поведение, поэтому стихотворение учит не только думать правильно, но и действовать достойно.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Р. Киплинга «If—» в переводе М. Лозинского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смысловых частей помогает увидеть путь от первого испытания к зрелости и внутренней устойчивости.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 показывают, как из отдельных правил складывается цельная школа характера.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Р. Киплинга «If—» в переводе М. Лозинского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«Заповедь» Р. Киплинга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«Заповедь» Киплинга в переводе Лозинского учит не бояться трудностей, сохранять честность, скромность и самообладание. Это стихотворение показывает, что настоящая победа начинается с умения оставаться достойным человеком.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2026-05-22T11:41:13Z</dcterms:created>
  <dcterms:modified xsi:type="dcterms:W3CDTF">2026-05-22T11:41:13Z</dcterms:modified>
</cp:coreProperties>
</file>