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живых организмов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видов, одна живая планета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разнообразие жизни?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приспособились к самым разным условиям: воде, суше, почве и другим организмам. Их объединяют признаки живого — питание, дыхание, рост, развитие, размножение, движение и реакция на изменения среды.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живых организмов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 — одноклеточные организмы, которые встречаются почти повсюду: в воде, почве, воздухе и внутри других организмов. Среди них есть полезные виды и те, что вызывают болезни.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 на свету, используя воду, углекислый газ и энергию Солнца. Они образуют основу многих пищевых цепей и снабжают атмосферу кислородом.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 умеют сами создавать пищу на свету, поэтому питаются готовыми веществами. К этой группе относятся шляпочные грибы, плесень и дрожжи, важные для природы и человека.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обычно активно передвигаются и добывают пищу другими способами, чем растения и грибы. Их строение и образ жизни очень разнообразны — от насекомых до млекопитающих.
</a:t>
            </a:r>
            <a:endParaRPr lang="en-US" sz="7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9366"/>
            <a:ext cx="4009200" cy="162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организмов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различаются главные группы живых организмов по строению и питанию.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и способ питания — главные признаки, по которым различают царства живой природы.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единица строения живого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 клеток, хотя их число может сильно отличаться. Именно клетка считается наименьшей единицей, из которой построены тела растений, животных, грибов и бактерий.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или миллиарды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обычно одна клетка, а организм человека включает миллиарды клеток. Разница в их количестве помогает понять, почему живые существа так сильно отличаются по размеру и сложности.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растительной клетки есть клеточная стенка, мембрана, цитоплазма, ядро и хлоропласты. Эти части помогают клетке сохранять форму и участвовать в образовании органических веществ на свету.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клетки позволяет увидеть общие детали и заметить различия между растительной и животной клетками. Такое сравнение помогает лучше понять устройство живых организмов и их 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классифицируют живые организмы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школьной классификации по признакам строения, питания и родства.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видов описано в разных группах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изученные группы включают огромное число форм жизни, поэтому учёные продолжают открывать и описывать новые виды.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изучены лучше всего, а бактерии остаются одной из самых малоисследованных групп.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обобщённые учебные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 млрд лет
</a:t>
            </a:r>
            <a:endParaRPr lang="en-US" sz="5225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возраст показывает, насколько давно бактерии освоили разные среды и как успешно они приспособились к жизни почти везде.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существуют на Земле и считаются одними из древнейших живых организмов.
</a:t>
            </a:r>
            <a:endParaRPr lang="en-US" sz="190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 — особое царство живой природы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помощник под 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мхом и листьями грибница незаметно соединяется с корнями растений. Такая связь помогает растениям лучше получать воду и минеральные вещества, а грибам — питательные вещества. Лес становится устойчивее и здоровее благодаря этому сотрудничеству.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и дрожжи рядом с 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можно заметить на хлебе или фруктах, если продукты хранятся неправильно. Дрожжи, наоборот, используют в хлебопечении и некоторых напитках. Грибы встречаются в быту чаще, чем кажется на первый взгляд.
</a:t>
            </a:r>
            <a:endParaRPr lang="en-US" sz="83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грибы, подберёзовики и мухоморы — это только небольшая часть большого царства грибов. Они не образуют органические вещества на свету, поэтому питаются готовыми веществами и играют важную роль в разложении остатков организмов.
</a:t>
            </a:r>
            <a:endParaRPr lang="en-US" sz="8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их значение для планеты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 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фотосинтеза растения выделяют кислород, которым дышат животные и человек. Чем больше здоровых зелёных растений, тем лучше сохраняется состав воздуха.
</a:t>
            </a:r>
            <a:endParaRPr lang="en-US" sz="998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уменьшают количество углекислого газа в воздухе, удерживают влагу и защищают почву от разрушения. Они помогают сохранять климат и условия жизни для многих видов.
</a:t>
            </a:r>
            <a:endParaRPr lang="en-US" sz="940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растениям относятся мхи, папоротники, хвойные и цветковые виды. Они различаются строением, способом размножения и условиями, в которых могут успешно жить.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создают органические вещества на свету, используя воду, углекислый газ и энергию Солнца. Этот процесс лежит в основе питания многих организмов и поддерживает жизнь на Земле.
</a:t>
            </a:r>
            <a:endParaRPr lang="en-US" sz="9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растений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растений заселяют разные условия: от влажных низин до северных лесов и тенистых лесов.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наиболее разнообразны, а мхи и папоротники лучше приспособлены к влажным местам.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биологии; значения приведены для наглядного сравнения описанных видов.
</a:t>
            </a:r>
            <a:endParaRPr lang="en-US" sz="7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беспозвоночные и позвоночные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насекомые, паукообразные, моллюски и черви. У них нет позвоночника, а строение тела очень разнообразно и связано с образом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ползают, другие летают, плавают или бегают. Способ передвижения зависит от среды обитания, строения тела и наличия конечностей, плавников или крыльев.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земноводные, пресмыкающиеся, птицы и млекопитающие имеют внутренний скелет с позвоночником. Он поддерживает тело и помогает активно двигаться.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 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животных отличаются способами дыхания и развития. Эти признаки позволяют ученым делить животных на крупные группы и лучше понимать их приспособленность к 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позвоночных и их признаки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 разных классов позвоночных связаны среда обитания, дыхание и покров тела.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каждого класса связаны с условиями жизни: у водных форм преобладают жабры и чешуя, у наземных — легкие и покровы, защищающие тело.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формируются постепенно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биология: схема естественного отбора и закрепления полезных признаков.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живых организмов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живут рыбы, водоросли, многие моллюски и ракообразные. Здесь особенно важны плавучесть, форма тела и возможность дышать в условиях, где кислорода меньше, чем в воздухе.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организмы сталкиваются с колебаниями температуры, влажности и освещенности. Для жизни здесь нужны покровы, защищающие от высыхания, и способы экономно расходовать воду.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обитают дождевые черви, личинки насекомых, бактерии и грибы. Им приходится жить в темноте, среди частиц почвы и при ограниченном количестве воздуха.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организмы живут внутри или на поверхности других живых существ. Так существуют паразиты и симбионты, для которых особенно важны питание, защита и приспособленность к хозяину.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 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поддерживает повседневную жизнь: дает человеку продукты, материалы и природные услуги, без которых трудно представить комфортную среду.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живой мир, тем надежнее питание, лекарства, опыление растений и очищение среды, необходимые человеку и природе.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биологии; условная диаграмма значимости по ключевым функциям биоразнообразия.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102" y="3253495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99810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исчезающие виды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освоение территорий лишают животных укрытий, а растения — подходящих условий для роста. Без безопасной среды численность видов быстро сокращается.
</a:t>
            </a:r>
            <a:endParaRPr lang="en-US" sz="896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воздействия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 воздуха, охота и изменение климата создают стресс для живых организмов. Ослабленные виды хуже размножаются и чаще исчезают.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неё включают редкие виды, которым нужна особая защита. Записи помогают ученым и охранным организациям следить за состоянием популяций и планировать меры помощи.
</a:t>
            </a:r>
            <a:endParaRPr lang="en-US" sz="875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исчезает один вид, могут измениться пищевые цепи и нарушиться равновесие в экосистеме. Поэтому защита редких видов важна для всей природы.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426249"/>
            <a:ext cx="4009200" cy="22876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сокращения биоразнообразия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угрозы для живой природы и способы уменьшить их влияние.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угроз связано с деятельностью человека, поэтому защита биоразнообразия требует охраны мест обитания, контроля охоты и уменьшения загрязнения.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Красной книги и 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помогает сохранять природу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помогает отправлять часть отходов на переработку и уменьшает количество свалок. Это снижает загрязнение почвы, воды и воздуха.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использование воды, бумаги и энергии уменьшает нагрузку на природу. Чем меньше расход ресурсов, тем слабее воздействие человека на экосистемы.
</a:t>
            </a:r>
            <a:endParaRPr lang="en-US" sz="1095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относиться к живому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рвать редкие растения, не тревожить гнезда и не ловить диких животных без необходимости — простые правила, которые помогают сохранять разнообразие видов.
</a:t>
            </a:r>
            <a:endParaRPr lang="en-US" sz="985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 делах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уборка территорий и помощь природоохранным акциям делают окружающую среду чище и безопаснее для растений, животных и людей.
</a:t>
            </a:r>
            <a:endParaRPr lang="en-US" sz="10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живого — основа жизни на Земле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разнообразен, но его части связаны между собой. Сохраняя виды и места их обитания, человек поддерживает устойчивость природы и собственное будущее.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2026-05-29T19:00:50Z</dcterms:created>
  <dcterms:modified xsi:type="dcterms:W3CDTF">2026-05-29T19:00:50Z</dcterms:modified>
</cp:coreProperties>
</file>