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стихах Глинки — древняя, гордая и по-настоящему родная.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Н. Глинка. «Москва». Отрывок о любимом городе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Глинка и его эпоха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Николаевич Глинка жил в XIX веке и видел Москву не только как поэт, но и как участник событий 1812 года. Поэтому его строки о городе звучат особенно искренне, тепло и торжественно.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стихотворный отрывок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Москву как живой и величественный город. В его взгляде чувствуются уважение к старине и восхищение красотой столицы.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не только Кремль, купола и башни. Не меньшее значение имеют настроение праздника, свет и ощущение высокой истории.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автор говорит о городе с любовью. Поэтому Москва в отрывке звучит не просто как место, а как дорогой образ Родины.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купола Москвы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Кремлёвские стены и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выделяет Кремль как главный знак Москвы. Крепкие стены и башни сразу напоминают о древности города. Такой образ делает столицу строгой и величественной.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купола храмов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храмов добавляют свет и праздничность. Они будто поднимают взгляд вверх и помогают увидеть Москву нарядной, торжественной и очень красивой.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869" y="1845400"/>
            <a:ext cx="170363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древняя столица России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Москва хранит следы многих веков. Она напоминает о предках, старинных обычаях и важнейших страницах русской истории.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святынь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монастыри делают образ города особенно торжественным. Благодаря им Москва воспринимается как место, где прошлое и вера идут рядом.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названа не просто городом, а важным знаком России. В ней соединяются красота, сила и чувство национальной гордости.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разрушения после войны сделали образ города ещё более дорогим и значимым для современников Глинки.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факт: Отечественная война 1812 года и пожар Москвы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для Москвы временем испытания и памяти, поэтому колокольный звон в стихах звучит особенно сильно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этот текст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радостное восхищение Москвой. Читателю хочется смотреть на город так же внимательно и с таким же теплом, как смотрит поэт.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слышны уважение и нежность. Автор не спорит с городом и не перечисляет его сухо, а любуется им, как дорогим другом.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гордость за столицу. Москва в нём кажется сильной, красивой и достойной восхищения, словно праздничный герой старинной книги.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память о 1812 годе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переживает пожар и тяжёлые разрушения во время Отечественной войны. Этот опыт становится частью её исторической памяти.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постепенно восстанавливается. Для людей он уже не просто столица, а символ стойкости, надежды и возвращения к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Глинки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видит Москву через память о пережитом. Поэтому в его отрывке город звучит особенно торжественно и дорого сердцу.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слова и особый тон стиха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выбирает возвышенные слова, чтобы показать Москву как город с особой судьбой. Такой язык делает стихотворение серьёзным и красивым.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слышны восклицания и сильные чувства. Они помогают читателю почувствовать восторг автора, будто он сам стоит перед великой столицей.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определения украшают образ города. Москва кажется не будничной, а праздничной, светлой и очень нарядной, как на важном торжестве.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тон стихотворения становится запоминающимся. Строки звучат будто музыка: плавно, громко и с большой любовью к городу.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63" y="3893254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0725" y="1197225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350" y="324078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8675" y="2593116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детали, которые помогают увидеть город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делает Москву ясной и праздничной. Кажется, что город сияет и сам приглашает полюбоваться собой.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Просторное небо помогает увидеть Москву свободной и светлой. Такой фон делает весь образ ещё более красивым и высоким.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башни и купола поднимают взгляд вверх. Из-за этого Москва кажется особенно торжественной и величавой.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купола сразу напоминают о старинной столице. Они добавляют образу тепла, красоты и тихой праздничности.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Кремлёвские стены и башни создают ощущение силы. Город выглядит крепким, древним и очень надёжным.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трёх картинах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встречает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словно поднимается на высокий холм и видит перед собой Москву целиком. Над городом стоят купола, а стены Кремля придают панораме строгую красоту. От этого вида хочется говорить только с восхищением.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столица в праздничном свете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изображении Москвы особенно заметны её древность и торжественность. Здания, башни и улицы не просто стоят на месте, а будто рассказывают свою историю. Даже тишина здесь кажется величавой и немного праздничной.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полный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смотрит на Москву не как на обычный город, а как на живую память России. В её облике соединяются храмы, старые стены и широкое небо. Такая панорама помогает почувствовать уважение и любовь к столице.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названа сердцем России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соединяет в себе историю страны и её настоящее: здесь особенно ясно видны старина, духовные традиции и память о прошлом, которые делают город главным символом Родины.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Москва — место, где сохраняются следы предков и великих событий. Поэтому она воспринимается не только как столица на карте, но и как живая часть народной памяти.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становится особенно важным после испытаний 1812 года: Москва напоминает о стойкости, силе и умении возрождаться. Именно поэтому её называют сердцем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оттенка настроения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возвышенно и празднично. Москва предстает как город, достойный особого, почти величественного взгляда.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тёплая привязанность к столице. Автор не просто описывает город, а любуется им от души.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отрывка светлые и ясные. Они создают ощущение, будто над Москвой стоит доброе утро и всё вокруг сияет.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увидеть главное чувство автора: он пишет о Москве с любовью. Без этого эмоционального взгляда красивые слова о городе не раскрылись бы так ярко.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заметить память о прошлом. В отрывке Москва связана с историей страны, её испытаниями и победами, а значит, каждый образ становится особенно значимым.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обратить внимание на уважение к величию столицы. Поэт показывает Москву не только красивой, но и дорогой сердцу, почти родной для всей России.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русском искусстве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вдохновляет художников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часто появляется в стихах, картинах и песнях, потому что в ней соединяются красота и история. У Глинки она звучит особенно торжественно. Старинные виды города помогают увидеть башни, купола и простор над ними.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 живая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Москва нередко становится не просто местом действия, а настоящим героем. Она хранит следы прошлого и напоминает о важных событиях. Поэтому её образ вызывает уважение и тёплое чувство.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легко представить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улицы, высокие стены и золотые купола делают Москву очень узнаваемой. Такой вид будто создан для поэзии и живописи. Он помогает почувствовать, что город не стоит на месте, а хранит свою особую душу.
</a:t>
            </a:r>
            <a:endParaRPr lang="en-US" sz="10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помогают создать образ Москвы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Москву нарядной и величественной. Благодаря точным определениям город кажется не просто большим, а по-настоящему праздничным и красивым.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добавляет звуковую картину. Он оживляет строки, словно город сам начинает говорить о своей истории и силе.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зрительные детали помогают сразу представить Кремль, купола и высокое небо. Читатель словно смотрит на настоящую панораму столицы.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усиливают чувство восхищения. Отрывок звучит не спокойно, а с особым подъёмом, поэтому образ Москвы запоминается особенно легко.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пожаре и восстановлении столицы усиливает впечатление от отрывка и помогает лучше понять чувство гордости в словах поэта.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 Отечественной войне 1812 года и биографии Ф. Н. Глинки
</a:t>
            </a:r>
            <a:endParaRPr lang="en-US" sz="701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сделал Москву символом стойкости и возрождения.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 жизнью школьника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легко понять любовь к месту, где живёшь. Это может быть свой двор, улица, школа или любимый парк, который тоже хранит добрые воспоминания.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замечает красоту вокруг, он начинает ценить привычные вещи сильнее. Так и в стихотворении Москва показана как город, на который хочется смотреть снова.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уважать историю своего места. Даже небольшая улица может быть важной, если с ней связаны память семьи, друзей и радостные события.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главных мыслей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отрывке показана древней и красивой столицей. Её образ сразу вызывает уважение и чувство торжественности.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история, вера и память о прошлом. Они делают город особенно значимым для всей страны.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Москве с любовью и гордостью. Поэтому город воспринимается как родной и очень дорогой сердцу.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учит видеть в столице не только здания и улицы, но и живую память народа, которая бережно хранится в поколениях.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стихотворении — живая и дорогая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показывает Москву как красивую столицу с богатой историей. Кремль, купола и колокольный звон делают образ торжественным, а любовь поэта — по-настоящему тёплым.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2026-05-20T08:53:01Z</dcterms:created>
  <dcterms:modified xsi:type="dcterms:W3CDTF">2026-05-20T08:53:01Z</dcterms:modified>
</cp:coreProperties>
</file>