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постиндустриальное информационное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 знания определяют развитие XXI 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обществу знаний 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научный прогресс и глобализация изменили роль ресурсов: теперь главное — знания и информация. Распространение компьютеров и интернета ускорило цифровизацию и рост сектора услуг.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постиндустриального общества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 характеризуется доминированием сферы услуг и интеллектуальной работы, уступая промышленности меньшую роль в экономике.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значение инноваций, знаний, образования и креативных индустрий, обеспечивающих устойчивое развитие и конкурентоспособность стран.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самореализация и коллективное сотрудничество становятся основными ценностями и принципами организации труда 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15380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цифровые сети позволяют мгновенно получать и делиться знаниями в любой точке мира, упрощая коммуникацию и обучение.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мобильные устройства стали повседневными инструментами, интегрированными в работу, обучение и развлечение.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быстро устаревают, поэтому людям важно непрерывно учиться и адаптироваться к новым данным и технологиям.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информационного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цифровых данных 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человечество создает огромные объемы цифровой информации — от текстов и видео до научных данных. Эти ресурсы помогают принимать обоснованные решения и стимулируют инновации.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хранения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Информацию сохраняют в облаках, базах данных и на мобильных устройствах. Эти технологии обеспечивают быстрый доступ и надежность хранения, поддерживая повседневную жизнь и бизнес.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постиндустриального общества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экономики сосредоточена в сфере услуг, особенно в IT, финансах и образовании.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креативных индустрий и стартапов стимулирует инновации и создаёт новые рабочие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OECD,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 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устройства и приложения стали неотъемлемой частью жизни, помогая учиться, общаться и развлекаться. Благодаря им, взаимодействие стало мобильным и доступным в любом месте.
</a:t>
            </a:r>
            <a:endParaRPr lang="en-US" sz="99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работа и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и онлайн-уроки стали популярными благодаря развитию интернета. Это позволяет совмещать обязанности дома и на работе более гибко и эффективно.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цифровые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Стриминг, киберспорт и ведение блогов активно развиваются, формируя популярные формы досуга и новых профессий среди молодежи.
</a:t>
            </a:r>
            <a:endParaRPr lang="en-US" sz="114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жизни и способы общения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доступ к знаниям через онлайн-курсы открывает новые учебные возможности для подростков и взрослых.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меняет повседневную жизнь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поддерживать связь с друзьями, обмениваться новостями и выражать себя.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платформы предлагают разнообразный контент, объединяющий увлечения и творчество в цифровом формате.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становятся популярным развлечением и даже профессией, формируя отдельную индустрию с миллионной аудиторией.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информации и IT в современной экономике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IT-услуг, стартапов и креативных индустрий стремительно растут, создавая новые направления работы и бизнеса.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видеоблоггинг становятся прибыльными и востребованными сферами, расширяющими возможности заработка молодёжи.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 обеспечивает доступ к знаниям, способствуя развитию профессиональных навыков и карьеры.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появление персональных компьютеров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персональный компьютер стал доступен, открыв новый виток в использовании технологий для работы и развлечений.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массовый выход в 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активно распространяться, давая новые возможности связи и доступа к информации по всему миру.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развитие мобильных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смартфоны и мобильный интернет, что обеспечило постоянное подключение и гибкость в коммуникации.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искусственный интеллект и роботизация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включают ИИ и роботов, что меняет производство, медицину и повседневную жизнь, облегчая рутинные задачи.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как основа информационного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IT-специалистами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IT-профессии неуклонно растёт: программисты, администраторы и специалисты по безопасности востребованы в разных сферах. Благодаря интернету многие из них работают удалённо, обеспечивая гибкий график.
</a:t>
            </a:r>
            <a:endParaRPr lang="en-US" sz="788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 креатив в цифровом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дизайнеры создают интерфейсы, сайты и цифровой контент, объединяя технические знания и творческий подход. Их работа стала ключевой в развитии креативных индустрий.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цифровой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роли блогеров, операторов дронов и специалистов по цифровому маркетингу. Эти профессии позволяют молодым людям сочетать интересы, технологические навыки и коммерческие проекты.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возможности для профессионалов
</a:t>
            </a:r>
            <a:pPr algn="l" indent="0" marL="0">
              <a:lnSpc>
                <a:spcPct val="100000"/>
              </a:lnSpc>
              <a:buNone/>
            </a:pPr>
            <a:r>
              <a:rPr lang="en-US" sz="61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специалистам работать с заказчиками со всего мира, что расширяет карьерные горизонты. Аналитики больших данных и разработчики приложений становятся одними из самых быстрорастущих профессий.
</a:t>
            </a:r>
            <a:endParaRPr lang="en-US" sz="742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ИТ на современные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информационного общества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включают мгновенный доступ к знаниям, развитое дистанционное обучение и возможность активно взаимодействовать с людьми по всему миру.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цифровое неравенство ограничивает доступ многих к технологиям, усиливается проблема киберпреступности и информационной перегрузки, что требует внимания 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значение приобрела цифровая грамотность, позволяющая безопасно использовать технологии и эффективно преодолевать вызовы новой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— лидер в цифровом образовании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создала развёрнутую IT-инфраструктуру в школах, внедряя цифровые технологии для повышения качества обучения и делая образование более доступным и современным.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Эстония: электронное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развила систему онлайн-услуг, позволяющую гражданам управлять документами, платить налоги и получать услуги без личного визита в учреждения.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 Япония — передовые страны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инвестируют в робототехнику и сверхскоростной интернет, создавая инновационную среду и поддерживая рост цифровой экономики.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развития постиндустриального общества в разных странах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дистанционные платформы позволяют учиться в удобном режиме из любой точки, расширяя возможности и делая обучение более гибким.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международным университетам через интернет сокращает образовательные барьеры и открывает новые перспективы для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предоставляют интерактивные материалы и поддержку, способствуя активному вовлечению учеников и самостоятельному освоению знаний.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Размывание границ между формальным и неформальным обучением стимулирует личностный рост и расширяет образовательный опыт за рамками школы.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образования в информационном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служат подросткам платформой для общения, обмена новостями и самовыражения, формируя пространство для поддержки и поиска единомышленников.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соцсети влияет на формирование взглядов, досуг и участие в общественных процессах, формируя базу для социальной активности и самоидентичности.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сетей в жизни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неравенство: доступ к интернету в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процентов семей испытывают сложности с качественным интернетом, что ограничивает возможности обучения и участия в цифровой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 экономические барьеры влияют на цифровое разделение, требуя комплексных мер для обеспечения равного доступа.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 год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информационного общества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образуется более 50 миллионов тонн электронных отходов, создавая серьезные проблемы утилизации и загрязнения окружающей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серверов и дата-центров требует значительных энергозатрат, что усиливает нагрузку на природные ресурсы и стимулирует разработку энергоэффективных решений.
</a:t>
            </a:r>
            <a:endParaRPr lang="en-US" sz="96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гаджетов связано с использованием редких и токсичных материалов, что вынуждает компании внедрять экологичные технологии и программы по переработке.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тренды в развитии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умные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искусственного интеллекта меняет способы обработки информации и автоматизирует рутинные задачи, делая технологии более интегрированными в повседневную жизнь.
</a:t>
            </a:r>
            <a:endParaRPr lang="en-US" sz="1121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цифровой экономики и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профессии, связанных с интернетом вещей и 5G, что требует от молодежи освоения современных компетенций и гибкого подхода к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компетенции XXI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обеспечивает безопасное и эффективное использование технологий в учебе и повседневной жизни, открывая широкие возможности для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анализировать информацию, принимать осознанные решения и сопротивляться манипуляциям в цифровом пространстве.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способность к непрерывному обучению содействуют адаптации к быстроменяющимся условиям работы и общественной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общество: вызовы и возможности для молодежи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общество открывает широкие горизонты для творчества и обучения, но требует от молодого поколения развития навыков, грамотности и готовности к постоянным переменам.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2026-05-11T03:32:40Z</dcterms:created>
  <dcterms:modified xsi:type="dcterms:W3CDTF">2026-05-11T03:32:40Z</dcterms:modified>
</cp:coreProperties>
</file>