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Лиро-эпические произведения. Баллады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чувство в одном сильном жанре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балладу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помогает увидеть, как в одном тексте соединяются событие, переживание и загадка. На её примере удобно разбирать сюжет, героев, язык и смысл финала.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лирику и эпос в балладе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начало проявляется в чувствах героев: страхе, тоске, любви, тревоге или сострадании. Именно они делают событие особенно напряжённым и запоминающимся.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Эпическое начало связано с сюжетом: в балладе всегда есть действие, последовательность событий и конфликт. Читатель следит не только за настроением, но и за развитием истории.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баллада невелика по объёму, сосредоточена вокруг одного главного эпизода и ведёт к сильной развязке. Поэтому она звучит как короткий, но очень выразительный рассказ.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63781"/>
            <a:ext cx="4022400" cy="2064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Признак, его проявление и значение в жанре.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сочетает сюжетность и эмоциональность: она кратко рассказывает о событии, но оставляет сильный душевный отклик.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по литературе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баллады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Мрачный мир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баллады часто связаны с судьбой, разлукой, местью и потерей. В них появляются ночь, лес, дорога, река, замок и могила, создавая тревожную атмосферу.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народной баллады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сумерки, старинный пейзаж и одинокая фигура героя. Такие детали помогают почувствовать, что перед нами не просто рассказ, а почти легенда.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народной песни к литературному жанру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возникает как песенный рассказ, который передавался на слух и был близок фольклору.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романтизма баллада особенно привлекает писателей темами тайны, судьбы и сильных чувств.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литература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жанр входит в письменную культуру и сохраняет сюжетность, напряжение и выразительный ритм.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школа поэзии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жанр получает широкое развитие и становится частью литературной традиции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баллады в разные эпохи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менялась заметность жанра в литературе и его связь с фольклором.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подъём связан с романтизмом: именно тогда баллада стала особенно востребованной в Европе и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баллада XIX века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 считается основоположником русской литературной баллады. Он создал образцы, в которых особенно заметны тайна, сон, предчувствие и романтическая атмосфера.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обращался к историческим и легендарным сюжетам. В его произведениях балладные черты помогают показать связь человека с прошлым, честью и судьбой.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усилил трагизм, мотивы одиночества и внутреннего конфликта. Благодаря этим авторам баллада прочно вошла в русскую литературу и школьную программу.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баллады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событий в балладном тексте.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03941"/>
            <a:ext cx="176250" cy="15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1672" y="1090878"/>
            <a:ext cx="128609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баллад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разлука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балладе чувство часто связано с испытанием: герои могут быть разлучены, потерять друг друга или пройти через трудный выбор, который меняет их судьбу.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странствие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нередко становится символом поиска, опасности и перемен. Дорога помогает показать, как человек движется к испытанию или неизбежному финалу.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предчувствие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время суток усиливает тревогу и создаёт ощущение тайны. Ночь, сон и странные знаки подсказывают читателю, что впереди важное событие.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Тайное письмо, запрет или предупреждение делают сюжет напряжённым. Герой должен решить, слушать ли знак, и именно это решение ведёт к развязке.
</a:t>
            </a:r>
            <a:endParaRPr lang="en-US" sz="12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баллады и их поступки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перед ночной дорогой
</a:t>
            </a:r>
            <a:pPr algn="ctr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идёт один по пустой дороге и замечает странные знаки: туман, далёкий свет, тревожный шум ветра. Каждая деталь усиливает напряжение, потому что герой должен выбрать: продолжать путь или повернуть назад, доверившись страху.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Девушка у окна замка
</a:t>
            </a:r>
            <a:pPr algn="ctr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ждёт вестей и слышит шаги, которых не должно быть. За стенами уже сгущаются сумерки, а в сердце растёт предчувствие беды. Её молчание и ожидание становятся важнее любого действия.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Рыцарь, нарушивший запрет
</a:t>
            </a:r>
            <a:pPr algn="ctr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входит туда, куда ему не следовало идти, и сразу оказывается перед испытанием. Его поступок приводит к тяжёлым последствиям, потому что в балладе ошибка часто оборачивается роковым выбором и трагическим финалом.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литературная баллада: сходства и различия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баллада переходит от устной традиции к авторскому произведению.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баллада сохраняет фольклорную основу, но становится более личной и художественно продуманной.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 баллады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контрасты помогают сразу увидеть настроение сцены: мир кажется то мрачным, то таинственно прекрасным, а события — особенно напряжёнными и значительными.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вопросы делают текст похожим на взволнованный рассказ или песню. Они усиливают чувство тревоги и заставляют читателя ждать развязки.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чёткий ритм создают особое звучание баллады. Благодаря этому отдельные строки запоминаются, а движение сюжета воспринимается быстрее и выразительнее.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— дорога, ночь, тень, огонь, звон — несут скрытый смысл. Они подсказывают, что за обычным событием в балладе стоит важный жизненный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создающие напряжение в балладе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часто работают вместе, поэтому баллада звучит как цельная и очень динамичная история.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контраст встречаются чаще всего: они удерживают внимание и подчёркивают роковой ход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В. А. Жуковского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заложил традицию русской литературной баллады, соединив перевод, переработку и собственное поэтическое видение. Его тексты сделали жанр особенно заметным в литературе XIX 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«Лесном царе» тревога нарастает через движение, диалог и страшное ощущение неизвестности. Фантастический образ становится не просто украшением, а источником драматического напряжения.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«Светлане» сон и реальность переплетаются, а испытание героини связано с верой, надеждой и нравственным выбором. Именно поэтому баллада воспринимается как поучительная и запоминающаяся история.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Балладные черты у Пушкина и Лермонтова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балладные черты особенно заметны в обращении к историческим легендам и народным мотивам. Его сюжет часто краток, но насыщен событием и сильным смыслом.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усиливает одиночество героя и трагическое звучание конфликта. Его балладность проявляется в напряжённой атмосфере, резких поворотах и ощущении внутренней борьбы.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у Пушкина, и у Лермонтова баллада становится способом показать, как сильное чувство сталкивается с историей, легендой или роковым испытанием.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обоих поэтов важны темы чести, любви, судьбы и нравственного выбора. Эти мотивы делают событие не бытовым, а значимым для судьбы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балладу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 сюжет, чувства, композицию и авторскую мысль.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сюжетов в балладах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сюжет часто строится вокруг одного напряжённого эпизода, где чувство героя сталкивается с неожиданным событием.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любовно-трагические и мистические сюжеты, потому что они особенно хорошо передают тайну и переживание.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баллада остаётся интересной сегодня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легко привлекает внимание, потому что в ней есть короткий, но яркий сюжет. Читатель быстро входит в историю и сразу чувствует напряжение.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по-прежнему узнаваем в песнях, книгах и фильмах: в них тоже важны ритм, загадка, резкий поворот и сильная эмоция героя.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баллада полезна ещё и тем, что учит видеть, как с помощью нескольких образов и событий можно передать сложные чувства и выбор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Баллада: кратко о главном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соединяет событие и чувство, поэтому её сюжет всегда звучит напряжённо и выразительно. Народные и литературные баллады по-разному устроены, но обе говорят о судьбе, испытании и сильных переживаниях человека.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2026-05-22T19:46:13Z</dcterms:created>
  <dcterms:modified xsi:type="dcterms:W3CDTF">2026-05-22T19:46:13Z</dcterms:modified>
</cp:coreProperties>
</file>