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линейных уравнений и графическое решение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Увидим, как две прямые дают одно общее решение.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помогают решать жизненные задачи, где нужно учитывать сразу два условия. Эта тема соединяет алгебру с графиками, координатной плоскостью и подготавливает к изучению функций.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записывают в виде ax + by = c. Здесь a, b и c — числа, причём a и b не могут быть равны нулю одновременно.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такую пару чисел (x; y), при которой равенство становится верным. Одному уравнению могут подходить многие пары чисел, а значит, и множество точек.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изображено графически, его решения можно не только вычислять, но и видеть. Это помогает понимать, как меняется зависимость между x и y.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паре решений соответствует точка на координатной плоскости. Все такие точки образуют одну прямую линию, поэтому график линейного уравнения всегда является прямой.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системой линейных уравнений
</a:t>
            </a:r>
            <a:endParaRPr lang="en-US" sz="2604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 двух линейных уравнений, в которых используются одни и те же переменные. Каждое уравнение задаёт свою прямую на координатной плоскости.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считают пару чисел, которая одновременно подходит обоим уравнениям. Значит, нужно найти не любое решение, а общую точку двух графиков.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их общая точка и есть ответ. Именно поэтому графический способ делает поиск решения наглядным и понятным.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построение прямой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обозначается x, вертикальная — y. Вместе они образуют координатную плоскость, на которой удобно отмечать точки и строить графики.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прямую, обычно находят две её точки и проводят через них линию. Если точки выбраны верно, вся прямая будет построена точно.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задаётся парой координат (x; y). Сначала указывают значение по оси x, затем — по оси y, поэтому порядок чисел нельзя менять.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отметить сетку, подписи осей, несколько точек и две прямые. Так легче увидеть, где графики пересекаются и как связан рисунок с ответом.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системы шаг за шагом
</a:t>
            </a:r>
            <a:endParaRPr lang="en-US" sz="274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двух прямых и поиске общей точки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иметь система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зависит от того, как расположены две прямые на координатной плоскости.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 даёт единственное решение, отсутствие пересечения — отсутствие решений, а совпадение прямых означает бесконечно много решений.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интерпретация системы линейных уравнений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и число решений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 графиков можно быстро сравнить по трём ситуациям. Для совпадающих прямых условное значение выше, чтобы показать бесконечность на диаграмме.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связывает вид прямых с ответом: одно решение, нет решений или бесконечно много решений.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системы линейных уравнений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500" y="161280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точки для построения графика
</a:t>
            </a:r>
            <a:endParaRPr lang="en-US" sz="2862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удобное значение x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записано как y = kx + b, часто выбирают x = 0 и x = 1. Так быстрее получить две точки для построения прямой.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и считают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0 обычно сразу получается точка (0; b). Затем подставляют второе значение x и находят соответствующее значение y, чтобы получить ещё одну точку.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таблицу или преобразование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записано не в удобном виде, его можно преобразовать или составить таблицу значений. Это помогает получить точки без ошибок и аккуратно построить график.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этих координатах обе формулы дают одно и то же значение y, значит система имеет единственное решение.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для системы y = x + 1 и y = −x + 5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(2; 3)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точка пересечения прямых y = x + 1 и y = −x + 5.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ответа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координаты предполагаемой точки пересечения и подставьте их в оба уравнения. Если получаются верные равенства, значит, найденная пара чисел подходит системе и решение записано правильно.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(2; 3) проверка выглядит так: 3 = 2 + 1 и 3 = −2 + 5. Оба равенства верны, поэтому это действительно решение 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неточность при чтении графика, ошибку в вычислениях или неверно отмеченную точку. Даже аккуратно построенный рисунок лучше всегда подтверждать подстановкой.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влияют на вид прямой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прямые построены при одинаковых значениях x, поэтому хорошо видно, как меняются наклон и положение линии при разных коэффициентах.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положительный k, тем круче подъём; отрицательный k задаёт убывание. Коэффициент b сдвигает прямую вверх или вниз по оси y.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наглядного сравнения коэффициентов k и b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двух наборов тетрадей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нужно купить тетради двух видов так, чтобы выполнить два условия: общее количество и общая стоимость. Одно уравнение описывает число тетрадей, другое — цену. Решение показывает, сколько взять каждого вида.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для 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собирается в театр, и нужно распределить обычные и льготные билеты. Известны и число мест, и общий бюджет. Система уравнений помогает найти подходящее сочетание, при котором выполняются оба условия одновременно.
</a:t>
            </a:r>
            <a:endParaRPr lang="en-US" sz="147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 прилавке
</a:t>
            </a:r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продаёт яблоки и груши, а покупатель выбирает смесь по массе и стоимости. Один набор чисел должен удовлетворять двум требованиям сразу. Именно такие ситуации удобно переводить на язык системы линейных уравнений.
</a:t>
            </a:r>
            <a:endParaRPr lang="en-US" sz="146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задача, которая приводит к системе
</a:t>
            </a:r>
            <a:endParaRPr lang="en-US" sz="26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ошибки в графическом решении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построения и вычислений помогает быстро найти, где нарушилось условие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графическом решении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 графическому решению систем линейных уравнений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неточности и их последствия. Это помогает заранее проверить построение и избежать неверного ответа.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самой идеей метода, а с невнимательным построением. Проверка осей, масштаба и вычислений снижает риск неверного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ограничения графического способа
</a:t>
            </a:r>
            <a:endParaRPr lang="en-US" sz="2734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сразу превращаются в две прямые, поэтому легко увидеть, как они расположены на координатной плоскости и где может находиться решение системы.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проверки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быстро определить, есть ли одна общая точка, нет ли её совсем или совпадают ли прямые. Это полезно для контроля ответа.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точности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пересечения лежит между делениями сетки, прочитать координаты точно трудно. Тогда особенно важно перепроверить результат подстановкой в оба уравнения.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показывают, для каких задач каждый способ особенно полезен: один быстрее даёт картинку, другой — точный ответ, третий удобно применять при одинаковых коэффициентах.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способа нет: выбор зависит от условия. На уроке важно уметь применять все три метода и понимать, когда каждый из них эффективнее.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методов решения систем линейных уравнений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математики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и 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 соединяет вычисления с работой на координатной плоскости. Ученик видит, как алгебраическая запись превращается в геометрический объект и как по графику читается ответ.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графики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y = kx + b похожа на формулу функции, поэтому тема помогает понять зависимость между величинами. Здесь важно уметь строить график и замечать, как меняется прямая.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других предметах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чтения графиков полезен при изучении движения, температуры и других зависимостей в физике. Он помогает понимать таблицы, диаграммы и реальные данные без лишних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обозначения и формулы 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нужно узнавать сразу: они помогают быстро понять условие задачи и выбрать способ решения.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обозначений ускоряет чтение задачи и построение графика. Особенно важно понимать связь между формулой, точкой и решением системы.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темы «Система линейных уравнений. Графическое решение системы»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ответ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переводит систему уравнений в две прямые и делает ответ видимым. Оно учит аккуратности, внимательности к знакам и проверке результата подстановкой.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2026-05-29T22:47:30Z</dcterms:created>
  <dcterms:modified xsi:type="dcterms:W3CDTF">2026-05-29T22:47:30Z</dcterms:modified>
</cp:coreProperties>
</file>