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360000"/>
            <a:ext cx="42129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95500" y="2508425"/>
            <a:ext cx="6687000" cy="22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споровые растения: основные понятия и актуальность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Мхи, плауны, хвощи и папоротники — ключевые представители высших споровых растений.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высших споровых растений в истории Земли
</a:t>
            </a:r>
            <a:endParaRPr lang="en-US" sz="3563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споровые растения появились около 400 миллионов лет назад, сформировав первые леса и изменив экосистемы. Они сыграли важную роль в освобождении суши для животных и изменении атмосферы за счёт фотосинтеза.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представляют собой высшие споровые растения?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находятся между водорослями и семенными растениями по уровню организации, занимая важное эволюционное звено.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строение включает развитые корни, стебли и листья, а также примитивную проводящую систему для транспорта веществ.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споровые — сосудистые растения, которые размножаются спорами, не образуя цветов и семян, что отличает их от семенных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473"/>
            <a:ext cx="1884300" cy="13727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1450" y="1507473"/>
            <a:ext cx="1884300" cy="13727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2575" y="1507473"/>
            <a:ext cx="1884300" cy="137274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3700" y="1507473"/>
            <a:ext cx="1884300" cy="13727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высших споровых растений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360325" y="3534800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— небольшие растения без настоящих корней, с ризоидами вместо них. Они образуют густые ковры на влажной почве и играют важную роль в водном балансе экосистем.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60325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(Bryophyta)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2511450" y="3534818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имеют мелкие листья и стробилы для размножения спорами. Они встречаются в лесах и болотах, а некоторые виды используются в медицине и декоре.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11450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(Lycopodiophyta)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662575" y="3534818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Отличаются членистыми стеблями с мутовчатыми листьями и особыми побегами, которые не всегда фотосинтезируют. Хвощи накапливают кремний, что придаёт им прочность.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62575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(Equisetophyta)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813700" y="3534818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имеют крупные вайи и развитую проводящую систему. Споры образуются в сорусах на нижней стороне листьев. Это разнообразная и широко распространённая группа.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813700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(Polypodiophyta)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и роль мхов в природе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обладают мелкими листьями и не имеют настоящих корней — для всасывания воды служат ризоиды, которые закрепляют растение в почве.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мхи, как сфагнум и кукушкин лен, формируют плотные маты в сырых местах, уменьшая потерю влаги в экосистеме.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регулируют водный баланс, предотвращая эрозию и поддерживая влажность в лесных и болотных экосистемах.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активно участвуют в формировании почвы, задерживая органические вещества и создавая благоприятные условия для других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Строение, размножение и применение плаунов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плаунов имеются как стелющиеся, так и вертикальные побеги с узкими линейными листьями, в которых проходит единственная жила. Это помогает им эффективно поглощать свет и воду.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плаунов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плаунов, например плаун булавовидный, используются в фармацевтике как противовоспалительные средства, а также применяются в украшении ландшафтов.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медицине и дизайне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размножаются спорами, которые образуются в специальных структурах — стробилах. Эти органы обеспечивают интенсивное распространение новых растений.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при помощи стробилов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имеют членистые побеги с мутовчатыми листьями, образующими плотные кольца вокруг стебля, благодаря чему хорошо адаптированы к разным условиям.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кремния делает стебли прочными, устойчивыми к вытаптыванию и способствует их экологической успешности в природе.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появляются безхлорофильные спороносные побеги, а летом — зеленые фотосинтезирующие, что обеспечивает эффективное размножение и питание.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Хвощи: ключевые признаки и экологическая роль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строения папоротников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Вайи — большие сложные листья папоротников, на нижней стороне которых расположены сорусы со спорангиями для размножения. Эти листья украшают лесные подлески и создают тень.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листья — вайи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имеют прочные корни и корневища, обеспечивающие надёжное закрепление в почве и накопление питательных веществ для роста и восстановления.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корневая система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Щитовник мужской, орляк обыкновенный и страусник — широко знакомые и экологически важные виды, которые распространены в разных природных зонах России.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виды папоротников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папоротники представляют подавляющее большинство видов, демонстрируя высокое разнообразие в разных экосистемах.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доминирующей роли мхов и папоротников в биоразнообразии высших споровых растений.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видов высших споровых растений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справочники, 2023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включает смену поколений: доминирует диплоидный спорофит, а гаплоидный гаметофит развивается в меньшей степени.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Гаметофит производит гаметы, что обеспечивает генетическую вариативность и адаптацию к изменениям среды.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Спорофит несёт спорангии, где проводится мейоз, образуя споры, способные прорастать в гаметофит.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происходит через споры, которые требуют влажной среды для перемещения сперматозоидов к яйцеклетке и оплодотворения.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высших споровых растений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жизненного цикла и изменение числа хромосом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поколений у споровых растений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споровые приобрели кутикулу, защищающую от испарения, и устьица для контроля газообмена, что облегчает выживание в наземных условиях с переменным уровнем влаги.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развитие ризоидов и корней улучшило закрепление в почве и поглощение воды, снижая зависимость от влажной среды и расширяя ареал распространения растений.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споровых к жизни на суше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70259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5" y="3403734"/>
            <a:ext cx="317625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ниши: где встречаются споровые растения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 служат домом для многих папоротников и мхов, где они формируют густой подлесок, обеспечивая влажность и тень для других растений.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Торфяные болота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Торфяники — оптимальные места для сфагновых мхов, которые удерживают влагу и создают кислую почву, важную для экосистемы.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зоны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территории обеспечивают влажные условия для споровых, особенно мхов, которые стабилизируют почву и служат индикаторами кислотности и влажности.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склоны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и хвощи часто встречаются на горных склонах благодаря способности выживать в труднодоступных, бедных почвах и холодном климате.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25" y="1477968"/>
            <a:ext cx="1884300" cy="1606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1825" y="1477968"/>
            <a:ext cx="1884300" cy="1606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0900" y="1477968"/>
            <a:ext cx="1884300" cy="1606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6363" y="1477968"/>
            <a:ext cx="1884300" cy="16064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125" y="3706625"/>
            <a:ext cx="18843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Торф, образуемый из мхов сфагнума, применяется как топливо и удобрение. Его добыча имеет долгую историю, влияя на экономику регионов с болотистыми территориями.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125" y="3155888"/>
            <a:ext cx="18843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мхов в топливной промышленности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901825" y="3706625"/>
            <a:ext cx="18843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применяются для полировки металлических изделий из-за содержания кремния. В культурах используются в обрядах и символических ритуалах, подчеркивая их культурную важность.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901825" y="3155888"/>
            <a:ext cx="18843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в традиционных ремёслах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10900" y="3706625"/>
            <a:ext cx="18843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широко используются в озеленении и выращиваются как комнатные растения благодаря разнообразию форм и способности создавать декоративный зеленый покров.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510900" y="3155888"/>
            <a:ext cx="18843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в декоративном садоводстве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6363" y="3706625"/>
            <a:ext cx="18843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Плауны, например, булавовидный, содержат вещества, применяемые в народной и официальной медицине для лечения воспалений и как кровоостанавливающие средства.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06363" y="3155888"/>
            <a:ext cx="18843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свойства плаунов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и культурное значение высших споровых растений
</a:t>
            </a:r>
            <a:endParaRPr lang="en-US" sz="348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6658" y="1612725"/>
            <a:ext cx="4777084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характеристик четырех групп споровых растений по строению, размножению, среде обитания и экологической роли.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папоротники выделяются по разнообразию и экологической роли, тогда как плауны и хвощи занимают более узкие ниши.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справочники и учебные издания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признаков высших споровых растений
</a:t>
            </a:r>
            <a:endParaRPr lang="en-US" sz="37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реализуются специальные программы по сохранению редких и исчезающих споровых, включающие создание охраняемых территорий и восстановление условий их среды.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исчезновения — осушение болот, вырубка лесов и антропогенное воздействие, что разрушает жизненно важные места обитания для многих споровых.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числу редких видов относятся плаун годичный и хвощ лесной, включённые в Красную книгу из-за значительного сокращения ареалов и численности в естественной среде.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высших споровых растений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споровые являются прародителями семенных растений, благодаря развитию сосудистой системы, которая позволила расширить размеры и экологический диапазон.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этих растений на сушу стал важным этапом в истории жизни, создав основу для разнообразия современных наземных экосистем и флоры.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74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 споровых растений
</a:t>
            </a:r>
            <a:endParaRPr lang="en-US" sz="377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из мира высших споровых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существуют с мезозойской эры и росли одновременно с динозаврами, что подчёркивает их древнее происхождение и устойчивость.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древние хвощи достигали высоты до 30 метров, что значительно превосходит современные виды и указывает на их историческую важность.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плауны применялись для рождественских гирлянд и театральных эффектов, используя их легковоспламеняющиеся споры для создания визуальных сцен.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Сфагновые мхи образуют крупнейшие в мире болота, которые служат важными резервуарами углерода, влияя на климатические процессы планеты.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и охрана биоразнообразия споровых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ботанические сады сохраняют и выращивают редкие виды споровых, обеспечивая их защиту и проведение научных исследований для предотвращения исчезновения.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ботанических садов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жизненные циклы и адаптации споровых растений в лабораториях и природных условиях, что способствует глубинному пониманию их экологии и развития.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наблюдения и эксперименты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и экологических центрах реализуются программы, направленные на повышение осведомлённости молодежи о важности споровых для окружающей среды и биоразнообразия.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споровые играют ключевую роль в экосистемах и эволюции растений. Их изучение и использование создаёт основу для новых научных открытий и практических приложений в будущем.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перспективы высших споровых растений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2026-05-08T20:31:34Z</dcterms:created>
  <dcterms:modified xsi:type="dcterms:W3CDTF">2026-05-08T20:31:34Z</dcterms:modified>
</cp:coreProperties>
</file>