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 в 6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времени настоящего: как не перепутать форму и смысл.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говорит о привычном и постоянном, другая — о происходящем сейчас или временно. По смысловым подсказкам легко понять, какое время выбрать в предложении.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английском языке две формы настоящего времени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значение и основные случаи употребления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используют, когда говорят об общих истинах и неизменных фактах. Такие предложения описывают мир вокруг нас: Water boils at 100°C, The Earth goes around the Sun.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действий, которые повторяются регулярно. Он помогает рассказать о распорядке дня, школьных делах и привычках: He gets up at 7 o’clock, I do homework every evening.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 и 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встречается, когда речь идёт о расписании транспорта, уроков или кружков. Здесь важен не момент, а установленный порядок: The lesson starts at 8:30, The train leaves at 7:30.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и предпочтения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также используют для чувств, мнений и предпочтений. В таких предложениях обычно не описывается действие, а фиксируется состояние: I like English, She knows the answer, They want a new book.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утвердительных предложений в Present Simple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форма глагола зависит от подлежащего.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третье лицо единственного числа: к глаголу добавляется -s или -es.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Present Simple из школьной грамматики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929864" y="2197099"/>
            <a:ext cx="4808460" cy="37719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используются do not и does not. После них смысловой глагол остаётся в начальной форме: I do not play, He does not play, They do not play.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889285" y="2197099"/>
            <a:ext cx="4808460" cy="37719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строятся с помощью do и does, которые ставятся в начало предложения. Смысловой глагол после них не меняется: Do you play football? Does she go to the club?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отрицание и вопросы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увидеть повторяемость действия, даже если в предложении нет явного указания на частоту.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маркеры связаны с регулярностью, привычкой или расписанием; по ним легко распознать Present Simple.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маркеров Present Simple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Present Simple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действие сейчас или временная ситуация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момент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показывает то, что происходит прямо сейчас. Обычно такие предложения связаны с текущей ситуацией: I am reading now, She is doing her homework, They are playing basketball.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 и тогда, когда действие не обязательно происходит в секунду речи, но относится к ограниченному периоду времени. Например: She is staying with her grandmother this week.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встречаются слова now, right now, at the moment и today. Они помогают понять, что речь идёт о процессе, происходящем в настоящий период, а не о привычке.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Present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выбора вспомогательного глагола, формы с -ing и изменений в написании.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и маркеры Present Continuous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now, right now и at the moment прямо указывают на действие, которое происходит в данный момент. Они особенно полезны в коротких диалогах и описаниях картинки.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today, this week, this month и currently показывают не мгновение, а временный отрезок. В нём действие продолжается, хотя началось раньше и может завершиться позже.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не постоянная, а ограничена по времени, Present Continuous звучит естественно. Например: He is practising the piano this week, We are studying English today.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маркер связан с процессом или временной рамкой вокруг настоящего, чаще всего выбирают Present Continuous. Это помогает отличать его от привычек и расписаний.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20902"/>
            <a:ext cx="6463500" cy="23477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одно и то же действие может звучать по-разному в зависимости от смысла.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 важнее механической формы: привычка и факт требуют Present Simple, а процесс и временная ситуация — Present Continuous.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форм на материале школьных примеров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Present Simple и Present Continuous в примерах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полезно сначала искать смысл: действие повторяется, происходит сейчас или связано с временным периодом.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связан с повторяемостью и фактами, а Present Continuous — с процессом и временной ситуацией.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грамматике английского языка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каждую форму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состояния и ограничения Present Continuous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состояния описывают мнение, чувство, знание или желание, поэтому чаще стоят в Present Simple и не показывают процесс, происходящий на глазах.
</a:t>
            </a:r>
            <a:endParaRPr lang="en-US" sz="1374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 know, like, love, hate, believe, understand, want, need, remember. В школьных предложениях они звучат естественно в форме Present Simple.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 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говорим: I know the answer, She understands the rule. Эти действия не выглядят как процесс, поэтому конструкция am/is/are + V-ing здесь не нужна.
</a:t>
            </a:r>
            <a:endParaRPr lang="en-US" sz="1437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предпочтения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 cats, He loves football, They hate noisy places описывают постоянное отношение, а не временное действие, поэтому Present Simple остаётся правильным выбором.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отвечает на вопрос «что я думаю, чувствую или хочу?», лучше сначала попробовать Present Simple. Так легче избежать неестественных форм вроде I am liking.
</a:t>
            </a:r>
            <a:endParaRPr lang="en-US" sz="13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6 класса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-s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he, she, it в Present Simple нужно добавлять -s или -es: he plays, she watches. Ошибка he play появляется, когда правило третьего лица ещё не закрепилось.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формы продолженного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Continuous нужен вспомогательный глагол и окончание -ing: she is going, they are reading. Форма she is go показывает, что часть сказуемого пропущена.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строят вопросы и 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 требуют do/does: Does she like books? Does not he like… звучит неправильно, потому что после does смысловой глагол остаётся без -s.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смысл и 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I am like English неверно, потому что like здесь обозначает предпочтение и не требует Present Continuous. Правильно: I like English.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776307"/>
            <a:ext cx="7101300" cy="1305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 вопросительные формы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вспомогательные глаголы используются в каждом времени.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работают do/does, а в Present Continuous — am/is/are; это главное различие в построении форм.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отрицательных и вопросительных предложений в английской грамматике
</a:t>
            </a:r>
            <a:endParaRPr lang="en-US" sz="10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двумя настоящими временами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значении действия и временных подсказках в предложении.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не переводят время сами по себе, но помогают быстро понять, какая форма звучит естественно в предложении.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регулярности связаны с Present Simple, а маркеры текущего процесса и временного периода — с Present Continuous.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сигнальных слов по грамматике английского языка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двух времён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в Present Simple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показывают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помогают сказать, как часто происходит действие: always, usually, often, sometimes, rarely, never. Они делают описание распорядка дня более точным.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место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стоят перед смысловым глаголом: She usually reads in the evening. Это правило удобно запомнить на примере привычек и школьных дел.
</a:t>
            </a:r>
            <a:endParaRPr lang="en-US" sz="1337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be
</a:t>
            </a:r>
            <a:pPr algn="l" indent="0" marL="0">
              <a:lnSpc>
                <a:spcPct val="100000"/>
              </a:lnSpc>
              <a:buNone/>
            </a:pPr>
            <a:r>
              <a:rPr lang="en-US" sz="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be, наречие ставится после него: He is always late. Здесь be уже является частью сказуемого, поэтому порядок слов меняется.
</a:t>
            </a:r>
            <a:endParaRPr lang="en-US" sz="1441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для рассказа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этих слов легко говорить о хобби, занятиях и привычках: I often play chess, We sometimes watch cartoons, She never comes late.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есть ли в предложении глагол be. Если нет, наречие обычно стоит перед основным глаголом; если есть, — сразу после am, is или are.
</a:t>
            </a:r>
            <a:endParaRPr lang="en-US" sz="13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школьное расписание и повторяющиеся действия: The first lesson starts at 8:30, We have English on Tuesdays. Здесь важен регулярный порядок.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do my homework in the evening тоже относится к Present Simple, потому что говорит о привычке, а не о том, что происходит прямо сейчас.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подходит, когда действие идёт в данный момент: The students are writing a test, The teacher is explaining the rule. Ситуация видна здесь и сейчас.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are preparing for the class project показывает временную деятельность, связанную с настоящим периодом. Такие примеры помогают отличить процесс от привычного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400716"/>
            <a:ext cx="6463500" cy="1188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самые важные признаки, чтобы быстрее выбирать нужную форму в школьных заданиях.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повторяется или передаёт факт, нужен Present Simple; если показывается процесс или временная ситуация, выбирают Present Continuous.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памятка по Present Simple и Present Continuous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двум временам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не путать Present Simple и Present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правильное время, смотрите на смысл, а не только на окончание глагола. Present Simple описывает привычки и факты, а Present Continuous показывает процесс, который идёт сейчас или временно.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2026-05-30T17:50:51Z</dcterms:created>
  <dcterms:modified xsi:type="dcterms:W3CDTF">2026-05-30T17:50:51Z</dcterms:modified>
</cp:coreProperties>
</file>