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рукотворный мир вокруг нас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рядом: природа и вещи, созданные человеком.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знакома каждому школьнику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встречается нам каждый день: по дороге в школу, во дворе, в парке и дома. Мы видим природу, пользуемся вещами и учимся беречь и то, и другое.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природе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14725" y="191197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живой природе относятся растения, грибы и животные. Они растут, дышат, питаются, развиваются и размножаются. Это целый живой мир, который нуждается в заботе и защите.
</a:t>
            </a:r>
            <a:endParaRPr lang="en-US" sz="1088" dirty="0"/>
          </a:p>
        </p:txBody>
      </p:sp>
      <p:sp>
        <p:nvSpPr>
          <p:cNvPr id="11" name="Text 2"/>
          <p:cNvSpPr txBox="1"/>
          <p:nvPr/>
        </p:nvSpPr>
        <p:spPr>
          <a:xfrm>
            <a:off x="417175" y="2987150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неживой природе относятся солнце, луна, звёзды, воздух, вода, почва и камни. Они сами не растут и не дышат, но помогают всему живому существовать.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773150" y="406892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это всё, что не сделано руками человека. Её можно увидеть вокруг себя: на небе, на земле, в воде и среди лесов, полей и садов.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рукотворному миру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Рукотворный мир состоит из вещей, которые человек придумал и сделал. Это дом, мост, дорога, книга, тетрадь, телефон, игрушка и многие другие предметы.
</a:t>
            </a:r>
            <a:endParaRPr lang="en-US" sz="1362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вещь нужна для своего дела: учиться, работать, отдыхать, строить, готовить, ездить и хранить нужные предметы. Без них повседневная жизнь стала бы очень неудобной.
</a:t>
            </a:r>
            <a:endParaRPr lang="en-US" sz="1193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умение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любой вещью стоит труд людей: мастеров, строителей, швей, водителей и многих других. Поэтому рукотворный мир не только полезный, но и очень важный.
</a:t>
            </a:r>
            <a:endParaRPr lang="en-US" sz="133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вещи рядом в одном месте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51725" y="1958471"/>
            <a:ext cx="41841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или парк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дворе можно увидеть деревья, траву и цветы, а рядом — скамейки, дорожки, фонари и качели. Природа и рукотворные предметы мирно соседствуют.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51725" y="2791896"/>
            <a:ext cx="41841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живёт отдельно от природы: он строит, украшает и обустраивает пространство рядом с ней. Поэтому в каждом знакомом месте обычно есть оба мира.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51725" y="3625321"/>
            <a:ext cx="41841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внимательнее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оглядеться, можно заметить, что всё перемешано совсем рядом: листочки шуршат у дорожки, а фонарь стоит возле клумбы. Вот такая дружная соседская жизнь!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двух миров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сама по себе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существует без участия человека. Камень в поле, облако в небе или дерево в лесу появляются и живут по своим законам, не по инструкции взрослого.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делают люди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Рукотворные предметы не появляются сами. Сначала нужен замысел, потом труд, материалы и умение. Даже простая дорожка или стул — результат работы человека.
</a:t>
            </a:r>
            <a:endParaRPr lang="en-US" sz="1070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вырос или существует сам, это природа. Если его сделали люди, это рукотворный мир. Такой способ помогает быстро и без ошибок проверять примеры.
</a:t>
            </a:r>
            <a:endParaRPr lang="en-US" sz="11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658" y="1783200"/>
            <a:ext cx="248588" cy="28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88543"/>
            <a:ext cx="271200" cy="241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68241"/>
            <a:ext cx="271200" cy="241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66220"/>
            <a:ext cx="271200" cy="216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человек делает вещи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помогает делать мебель, карандаши, бумагу и игрушки. Оно прочное и тёплое на ощупь, поэтому люди используют его во многих полезных предметах.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глины делают кирпичи, посуду и красивые фигурки. Сначала материал мягкий, а после обжига становится твёрдым. Вот почему из глины получаются надёжные вещи.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нужен для велосипедов, инструментов, деталей машин и многих других вещей. Он крепкий, поэтому помогает создавать предметы, которые служат долго и не ломаются сразу.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и шерсть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хлопка и шерсти делают одежду, которая защищает человека от холода и ветра. Эти материалы сначала были дарами природы, а потом стали удобными вещами.
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природный материал становится вещью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замысла человека до готового предмета, сделанного из природного материала.
</a:t>
            </a:r>
            <a:endParaRPr lang="en-US" sz="10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2654" y="1787737"/>
            <a:ext cx="281100" cy="224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2650" y="2410941"/>
            <a:ext cx="281100" cy="249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4313" y="3024375"/>
            <a:ext cx="257775" cy="294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54316" y="3660203"/>
            <a:ext cx="257775" cy="29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2653" y="4330888"/>
            <a:ext cx="281100" cy="2248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рукотворные предметы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525476" y="17050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защищает человека от холода, ветра и дождя. Она помогает чувствовать себя удобно в любую погоду и сохраняет тепло, когда на улице совсем не по-летнему.
</a:t>
            </a:r>
            <a:endParaRPr lang="en-US" sz="867" dirty="0"/>
          </a:p>
        </p:txBody>
      </p:sp>
      <p:sp>
        <p:nvSpPr>
          <p:cNvPr id="12" name="Text 3"/>
          <p:cNvSpPr txBox="1"/>
          <p:nvPr/>
        </p:nvSpPr>
        <p:spPr>
          <a:xfrm>
            <a:off x="3525476" y="2340904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укрывает от снега, ветра и дождя. В нём люди отдыхают, спят, готовят и проводят время с близкими. Без дома жить было бы очень трудно.
</a:t>
            </a:r>
            <a:endParaRPr lang="en-US" sz="941" dirty="0"/>
          </a:p>
        </p:txBody>
      </p:sp>
      <p:sp>
        <p:nvSpPr>
          <p:cNvPr id="13" name="Text 4"/>
          <p:cNvSpPr txBox="1"/>
          <p:nvPr/>
        </p:nvSpPr>
        <p:spPr>
          <a:xfrm>
            <a:off x="3525476" y="2976726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нужна, чтобы готовить, хранить и есть пищу. Ложки, тарелки, чашки и кастрюли помогают человеку делать повседневные дела аккуратно и удобно.
</a:t>
            </a:r>
            <a:endParaRPr lang="en-US" sz="941" dirty="0"/>
          </a:p>
        </p:txBody>
      </p:sp>
      <p:sp>
        <p:nvSpPr>
          <p:cNvPr id="14" name="Text 5"/>
          <p:cNvSpPr txBox="1"/>
          <p:nvPr/>
        </p:nvSpPr>
        <p:spPr>
          <a:xfrm>
            <a:off x="3525476" y="3612550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тетрадь нужны для учёбы. В них читают, пишут, рисуют и запоминают новое. Это настоящие помощники школьника, даже если они молчат.
</a:t>
            </a:r>
            <a:endParaRPr lang="en-US" sz="941" dirty="0"/>
          </a:p>
        </p:txBody>
      </p:sp>
      <p:sp>
        <p:nvSpPr>
          <p:cNvPr id="15" name="Text 6"/>
          <p:cNvSpPr txBox="1"/>
          <p:nvPr/>
        </p:nvSpPr>
        <p:spPr>
          <a:xfrm>
            <a:off x="3525476" y="42483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помогает быстро добираться туда, куда нужно. Автобус, велосипед или машина экономят время и силы, когда путь оказывается длинным.
</a:t>
            </a:r>
            <a:endParaRPr lang="en-US" sz="9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природе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Сажают и берегут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сажают деревья, ухаживают за клумбами и стараются не ломать ветки. Так вокруг остаётся больше зелени, а воздух становится чище и свежее.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птиц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трудно находить пищу, поэтому их подкармливают в кормушках. Это простая помощь, но для пернатых она бывает очень важной.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мусорят
</a:t>
            </a:r>
            <a:pPr algn="l" indent="0" marL="0">
              <a:lnSpc>
                <a:spcPct val="115000"/>
              </a:lnSpc>
              <a:buNone/>
            </a:pPr>
            <a:r>
              <a:rPr lang="en-US" sz="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нужно убирать за собой мусор и не оставлять его в лесу, во дворе или у воды. Чистое место приятно и людям, и животным.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Экономят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следует расходовать бережно: закрывать кран и не тратить её зря. Тогда природные богатства сохраняются дольше, а хороших привычек становится больше.
</a:t>
            </a:r>
            <a:endParaRPr lang="en-US" sz="10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вещи могут навредить природе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машины выпускают в воздух дым и выхлопы. Из-за этого дышать становится труднее не только людям, но и животным, а листья растений покрываются вредной пылью.
</a:t>
            </a:r>
            <a:endParaRPr lang="en-US" sz="1088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бутылки, пакеты и упаковка долго лежат в природе. Ветер разносит их по дворам и лесам, где они мешают растениям, птицам и насекомым.
</a:t>
            </a:r>
            <a:endParaRPr lang="en-US" sz="1088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шум от транспорта, техники или громкой музыки пугает птиц и других животных. Им становится труднее отдыхать, искать пищу и заботиться о своём потомстве.
</a:t>
            </a:r>
            <a:endParaRPr lang="en-US" sz="1088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бросать мусор, бережно пользоваться вещами и экономить материалы, природе будет легче оставаться чистой. Маленькая аккуратность каждый день даёт большой добрый результат.
</a:t>
            </a:r>
            <a:endParaRPr lang="en-US" sz="1088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различать природу и сделанное человеком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1904175" y="2596748"/>
            <a:ext cx="23502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вырос, живёт или появился сам, его относят к природе. Дерево, облако и птица подходят под это правило.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9975" y="2598487"/>
            <a:ext cx="23502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труд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сделали люди, он относится к рукотворному миру. Дом, тетрадь и яблочный сок в бутылке — примеры такой проверки.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в котором живёт природа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у школьного окна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дети подходят к школе и видят высокие деревья во дворе. На ветках прыгают воробьи, а под ними шуршит трава. Даже рядом с домами природа не исчезает, а спокойно живёт рядом и напоминает о себе каждый день.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над улицей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крышами плывут облака, идёт дождь, а потом появляется ветер и снова разгоняет тучи. Во дворе стоят скамейки и фонари, но всё это происходит под открытым небом. Город тоже находится внутри большой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обращаться с вещами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показывает, как забота о вещах помогает им служить дольше и уменьшает количество мусора.
</a:t>
            </a:r>
            <a:endParaRPr lang="en-US" sz="9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75" y="1901113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доска, карандаш, линейка и тетрадь помогают учиться каждый день. Все эти предметы сделал человек, а значит, они относятся к рукотворному миру и служат для труда.
</a:t>
            </a:r>
            <a:endParaRPr lang="en-US" sz="953" dirty="0"/>
          </a:p>
        </p:txBody>
      </p:sp>
      <p:sp>
        <p:nvSpPr>
          <p:cNvPr id="11" name="Text 2"/>
          <p:cNvSpPr txBox="1"/>
          <p:nvPr/>
        </p:nvSpPr>
        <p:spPr>
          <a:xfrm>
            <a:off x="768275" y="2568921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пенал и бутылка для воды тоже придуманы и изготовлены людьми. С их помощью удобно носить вещи, хранить школьные принадлежности и не путать их между собой.
</a:t>
            </a:r>
            <a:endParaRPr lang="en-US" sz="953" dirty="0"/>
          </a:p>
        </p:txBody>
      </p:sp>
      <p:sp>
        <p:nvSpPr>
          <p:cNvPr id="12" name="Text 3"/>
          <p:cNvSpPr txBox="1"/>
          <p:nvPr/>
        </p:nvSpPr>
        <p:spPr>
          <a:xfrm>
            <a:off x="768275" y="3236730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трава, птицы и облака не сделаны человеком. Они принадлежат природе и делают школьный двор живым, красивым и немного шумным — как и положено настоящему двору.
</a:t>
            </a:r>
            <a:endParaRPr lang="en-US" sz="953" dirty="0"/>
          </a:p>
        </p:txBody>
      </p:sp>
      <p:sp>
        <p:nvSpPr>
          <p:cNvPr id="13" name="Text 4"/>
          <p:cNvSpPr txBox="1"/>
          <p:nvPr/>
        </p:nvSpPr>
        <p:spPr>
          <a:xfrm>
            <a:off x="768275" y="3904540"/>
            <a:ext cx="42669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переменах школьники постоянно встречаются сразу с двумя мирами. Один помогает учиться и работать, другой дарит воздух, свет и красоту вокруг.
</a:t>
            </a:r>
            <a:endParaRPr lang="en-US" sz="977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7846" y="2067176"/>
            <a:ext cx="195113" cy="28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называют нашим домом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каждому человеку, птице и зверю. Без него нельзя жить, поэтому чистый воздух — одно из самых важных богатств природы.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людям, растениям и животным каждый день. Она помогает расти, утолять жажду и сохранять здоровье, будто невидимый помощник природы.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свет и тепло. Благодаря ему растения растут, а люди могут видеть мир вокруг себя и не мерзнуть даже в прохладные дни.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чистый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кормят людей и животных, а ещё очищают воздух. Если беречь природу, наш общий дом остаётся уютным, зелёным и удобным для жизни.
</a:t>
            </a:r>
            <a:endParaRPr lang="en-US" sz="8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умеют делать красиво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с узором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тарелка может стать почти маленькой картиной. На ней появляются цветы, полоски или кружочки, и даже завтрак будто улыбается. В такой вещи полезность встречается с красотой, а труд мастера становится заметным сразу.
</a:t>
            </a:r>
            <a:endParaRPr lang="en-US" sz="1011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радует глаз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дома могут быть аккуратные окна, яркая крыша и украшенный вход. Такой дом не только защищает от дождя и холода, но и делает улицу наряднее. Люди видят в нём заботу, фантазию и умение строителей.
</a:t>
            </a:r>
            <a:endParaRPr lang="en-US" sz="11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правила темы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рвать редкие цветы и повреждать деревья. Растения растут не быстро, поэтому им нужна наша осторожность и доброе отношение.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в лесу, во дворе и у воды портит красоту и вредит живым существам. Чистое место приятнее всем, даже самым маленьким жителям природы.
</a:t>
            </a:r>
            <a:endParaRPr lang="en-US" sz="1053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и свет нужно расходовать разумно, а вещи — использовать аккуратно. Тогда они служат дольше, а лишнего мусора становится меньше.
</a:t>
            </a:r>
            <a:endParaRPr lang="en-US" sz="1053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труд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полезный предмет кто-то придумал, сделал и довёл до ума. Если относиться к вещам бережно, мы показываем уважение к труду взрослых.
</a:t>
            </a:r>
            <a:endParaRPr lang="en-US" sz="10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природа или рукотворный мир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определить, к какому миру относится любой предмет или явление.
</a:t>
            </a:r>
            <a:endParaRPr lang="en-US" sz="10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нам жизнь, воздух, воду и тепло, а рукотворный мир помогает учиться, строить и отдыхать. Если беречь оба мира, жить будет чище, легче и радостнее.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рядом каждый день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2026-05-25T21:51:15Z</dcterms:created>
  <dcterms:modified xsi:type="dcterms:W3CDTF">2026-05-25T21:51:15Z</dcterms:modified>
</cp:coreProperties>
</file>