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24. Счёт десятками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десятками легко, точно и с интересом!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— удобная группа из 10 предметов. Так быстрее считать игрушки, карандаши и кубики, а круглые числа 10, 20, 30 и 40 сразу узнаются в ряду.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считать десятками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десяток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карандашей — уже десяток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вместе 10 карандашей, получится один десяток. Ребёнок видит не отдельные палочки, а удобную группу, которую легко пересчитать. На рисунке хорошо показать аккуратную связку из десяти одинаковых предметов.
</a:t>
            </a:r>
            <a:endParaRPr lang="en-US" sz="110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яблоки, палочки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может быть из любых одинаковых предметов: кубиков, яблок, счётных палочек или фишек. Главное, чтобы их было ровно 10. Тогда группа становится одним десятком и помогает считать без спешки.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запомнить простую мысль: 10 единиц образуют 1 десяток. Это правило удобно показывать на картинках, в руках и в коротких устных заданиях. Так число становится понятным, а счёт — почти как игра.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один десяток состоит из десяти единиц.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числа начинается ряд круглых чисел: дальше идут 20, 30, 40 и так до 100.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в числе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34 удобно разложить на части: сначала три десятка, потом ещё четыре единицы. Такой разбор помогает понять, почему число записано именно так.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десятка и 4 единицы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70 нет отдельных единиц после десятков, поэтому в записи стоит ноль. Это хороший пример круглого числа, где видна только группа десятков.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десятков и 0 единиц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18 состоит из одного десятка и восьми единиц. Когда ребёнок умеет так читать число, ему легче записывать ответы без лишних ошибок.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десяток и 8 единиц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десятками вперёд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устного счёта с предметами, собранными в группы по 10.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Палочки, кубики и фишки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счёта десятками удобно брать счётные палочки, кубики, бусины и фишки. Когда предметы собраны по десять, ребёнок легко замечает, где один десяток, а где уже несколько.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десятка на уроке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групп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полезно показать 1 десяток, 2 десятка и 5 десятков. Тогда видно, что 50 — это пять одинаковых групп по 10 предметов, а не одна большая куча.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круглые числа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количество десятков. Если в одном числе десятков больше, то и само число больше. Здесь всё просто: 6 десятков сильнее 4 десятков.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десятков поровну, переходят к единицам. Тогда сравнение идёт уже по последней цифре, и это помогает выбрать большее число без догадок.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90 больше 70, а 60 больше 40. Такой способ сравнения учит быстро замечать, сколько в числе десятков, и не путаться в круглых числах.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соседей 29 и 31 в числовом ряду.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не стоят отдельно: у них тоже есть соседние числа слева и справа. Это помогает видеть, как числа идут одно за другим.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десятки в жизни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 лотки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Десятками удобно считать конфеты в упаковках, яйца в лотках и карандаши в наборах. Когда предметы разложены по 10, их легче проверить и пересчитать, даже если в коробке уже немного тесно.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десятки встречаются в фишках, кубиках и карточках. В классе — в счётных палочках, наборах карандашей и других материалах. Ребёнок быстро замечает, что десять — очень удобное число для порядка.
</a:t>
            </a:r>
            <a:endParaRPr lang="en-US" sz="1168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можно увидеть на часах, в календаре и в счёте предметов по одинаковым группам. Это делает тему понятной: математика помогает не только на уроке, но и в обычной жизни каждый день.
</a:t>
            </a:r>
            <a:endParaRPr lang="en-US" sz="11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десятками назад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круглого числа, например с 100, и каждый раз уменьшаем его на 10. Так ребёнок видит, что числа идут в обратном порядке, но по тому же правилу.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100 называем 90, затем 80, 70 и дальше до 10. Важно не торопиться: каждый шаг — это один десяток, а не один маленький шажок.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упражнение помогает лучше запомнить ряд круглых чисел и уверенно находить место каждого числа. Обратный счёт особенно полезен при повторении и устных ответах.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вместе с предметами, движение назад становится понятным и даже немного похожим на игру. Ноль в конце круглых чисел при этом тоже хорошо запоминается.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учат быстро продолжать числовой ряд и не сбиваться на счёте по одному. Постепенно ребёнок начинает узнавать десятки почти без паузы.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числа в ряду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десятков ребёнок учится не угадывать, а замечать закономерность. Если между числами всегда один и тот же шаг, то пропуск легко заполнить нужным десятком.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вроде 10, 20, __, 40 или 50, __, 70 помогают увидеть, что числа идут через 10. Это хороший тренажёр для внимания и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задачу с десятками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изменяется количество предметов, если прибавить или убрать один десяток.
</a:t>
            </a:r>
            <a:endParaRPr lang="en-US" sz="14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счёте десятками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начинать считать десятками как обычный ряд по одному: 10, 11, 12. На самом деле нужно идти крупными шагами: 10, 20, 30 и дальше, не перескакивая на единицы.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ноль в конце круглых чисел. Без него число меняется, а значит, меняется и весь смысл. Сравнение правильного и неверного ряда рядом помогает быстро заметить разницу.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«Поймай десяток»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круглое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выбирают карточки с 10, 20, 30 и другими десятками. Такой поиск тренирует внимание и помогает запомнить круглые числа без скуки.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группу из 10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палочек, фишек или кубиков ребёнок собирает ровно 10 предметов. После этого он уверенно говорит, что получился один десяток, а не просто кучка.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ответ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дети проговаривают числа десятками: 10, 20, 30. Устный ответ делает счёт живым и помогает не сбиться на лишние единицы.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и запоминаем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формат снимает напряжение и поддерживает интерес. Ребёнок считает, двигается и думает одновременно, а десятки запоминаются почти незаметно.
</a:t>
            </a:r>
            <a:endParaRPr lang="en-US" sz="13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десятки и единицы делает чтение чисел спокойным и точным. Ребёнок меньше путается при записи и быстрее находит нужное число.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десятков с составом числа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от 10 до 100 можно разложить на десятки и единицы. Например, 80 — это 8 десятков, а 58 — 5 десятков и 8 единиц.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нет десятков, как в числе 5, значит, там есть только единицы. Такой разбор помогает понять, почему одни числа круглые, а другие нет.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как лестница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Поднимаемся по ступенькам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удобно представить как лестницу. Каждая новая ступень поднимает нас на один десяток, и числа становятся выше: 10, 20, 30, 40.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Движемся вниз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спускаться по этой лестнице, счёт идёт назад тем же способом. Получается понятное движение по ряду, где каждая ступень равна 10.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назвать числа десятками вперёд и назад. Если ребёнок уверенно говорит 10, 20, 30, 40, 50, значит, ряд уже знаком и не пугает.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предложить продолжить ряд с пропуском или вставить недостающее число. Такие задания быстро показывают, понимает ли ученик шаг в 10.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проверка — сравнить круглые числа. Здесь важно объяснить, почему 70 больше 50: потому что семи десятков больше, чем пяти.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не обязательно должен быть длинным. Главное — назвать число точно, без лишних пауз и без смешения десятков с единицами.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счёт десятками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проговаривает числа сам, он лучше слышит порядок десятков. Голос становится помощником, а не просто шумом в классе.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Палочки, фишки и кубики удобно собирать по 10. Ребёнок видит десяток глазами и быстрее понимает, как устроен счёт группами.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предметами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чисел показывает, где находятся круглые числа и как они идут друг за другом. Это как дорожка, по которой удобно шагать вперёд и назад.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чисел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игровые задания делают повторение лёгким. Ребёнок успевает и подумать, и порадоваться правильному ответу, а десятки запоминаются надолго.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игры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— это просто и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10 единиц образуют 1 десяток, а числа можно считать и вперёд, и назад. Если десятки знакомы, счёт становится быстрее, точнее и намного спокойнее.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2026-05-20T14:18:45Z</dcterms:created>
  <dcterms:modified xsi:type="dcterms:W3CDTF">2026-05-20T14:18:45Z</dcterms:modified>
</cp:coreProperties>
</file>