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Восток: Единство и Многообразие Древних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развитие древних цивилизаций Египта, Месопотамии, Индии и Китая.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Древний Восток? Временные рамки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объединяет регионы Евразии и Северной Африки с древнейшей историей. Здесь, с IV тыс. до н.э., появились первые государства, ирригация, города и письменность — основа цивилизованного общества.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Источники Жизни: География Древних Цивилизаций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обеспечивал ежегодные разливы, принося плодородный ил, что позволяло египтянам заниматься устойчивым земледелием и строить уникальную культуру основанную на стабильности.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Нила: Питающая артерия Египта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регион, между двумя реками, давал воду для ирригации, но нестабильность разливов вызывала необходимость сложного управления и укрепления городов-государств.
</a:t>
            </a:r>
            <a:endParaRPr lang="en-US" sz="93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реки: Тигр и Евфрат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Инд формировала планировку городов Хараппы и Мохенджо-Даро, а Хуанхэ и Янцзы в Китае способствовали развитию сельского хозяйства и ранних империй.
</a:t>
            </a:r>
            <a:endParaRPr lang="en-US" sz="956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 и Китай: Культурные центры у водных артерий
</a:t>
            </a:r>
            <a:endParaRPr lang="en-US" sz="12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5003" y="786300"/>
            <a:ext cx="4555745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археологических исследований и исторических трудов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и Население Древнего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численность, структуру и экономические функции крупнейших городов региона около 2500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города отражают усложнение общественной структуры и экономическую специализацию.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Управление и Закон в Древневосточных Государствах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Централизованные государства формировались вокруг верховных правителей — фараонов, царей и императоров, которые объединяли власть и религию для поддержания порядка и легитимности.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Разветвленная бюрократия и профессиональное чиновничество играли ключевую роль в администрировании, сборе налогов, военной организации и управлении ирригационными системами.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Кодификация права — Кодекс Хаммурапи, египетские декреты и китайские законы династии Шан — обеспечивали правопорядок, фиксировали нормы и защищали интересы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состояло из знати, жрецов, ремесленников, земледельцев и рабов. Жрецы отвечали за религию, науку и образование, играя важную роль в культурном развитии.
</a:t>
            </a:r>
            <a:endParaRPr lang="en-US" sz="70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Социальная Структура
</a:t>
            </a:r>
            <a:endParaRPr lang="en-US" sz="961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женщины часто занимали подчинённое положение, встречались влиятельные фигуры, например, царица Хатшепсут в Египте, демонстрирующая исключения из правил.
</a:t>
            </a:r>
            <a:endParaRPr lang="en-US" sz="653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Древнем Востоке
</a:t>
            </a:r>
            <a:endParaRPr lang="en-US" sz="1154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строилось из местных материалов, одежда и питание отражали социальный статус и региональные традиции, что подчеркивало разнообразие обычаев.
</a:t>
            </a:r>
            <a:endParaRPr lang="en-US" sz="759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Одежда Разных Сословий
</a:t>
            </a:r>
            <a:endParaRPr lang="en-US" sz="1184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и Особенности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Вера, Знания и Архитектурные Достижения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и регулярные разливы Нила связали египтян с верой в загробную жизнь и культ фараона как божественного посредника.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Нила в Религиозных Взглядах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пирамид Гизы демонстрирует высокие инженерные навыки и способность к мобилизации ресурсов и рабочих сил.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— Чудо Технологий и Организации
</a:t>
            </a:r>
            <a:endParaRPr lang="en-US" sz="1215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астрономия и геометрия развивались в контексте земледелия и религии, а мумии сохранили сведения о культуре и медицине.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Египта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Изобретения и Общество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 и Аккад выступили первыми городами-государствами с развитой общественной структурой и политикой независимости.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служили религиозными центрами и олицетворяли власть жрецов над городами, укрепляя религиозное и политическое единство.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календарь, законодетельство и литература — ключевые элементы, формировавшие месопотамскую культуру и государственность.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стала первой системой письменности, позволившей вести учёт, законы и записывать эпические сказания.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применяли железное оружие, осадные тактики и кавалерию, что обеспечивало им значительные военные преимущества.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Военном Искусстве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Ниневия была политическим центром, где хранилась огромная библиотека Ашшурбанапала — важнейшая сокровищница древних текстов.
</a:t>
            </a:r>
            <a:endParaRPr lang="en-US" sz="83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Библиотека Ниневии
</a:t>
            </a:r>
            <a:endParaRPr lang="en-US" sz="1216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депортаций и репрессий служило средством контроля над завоёванными территориями, что в итоге привело к падению империи.
</a:t>
            </a:r>
            <a:endParaRPr lang="en-US" sz="755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Насилия и Удержание Власти
</a:t>
            </a:r>
            <a:endParaRPr lang="en-US" sz="98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Ассирия: Военная Сила и Культурные Достижения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Вавилон: Право, Наука и Торговля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был важным культурным и торговым узлом, соединявшим множество земель и способствовавшим обмену знаниями и товарами.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Хаммурапи ознаменовалось сводом законов — одним из старейших кодексов, заложившим основы правосудия и социальной ответственности.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астрономия развивались с введением шестидесятеричной системы счета и наблюдений за планетами и лунными циклами.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Городская Культура и Религиозные Основы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Мохенджо-Даро славится регулярной планировкой, развитой системой канализации и широкими улицами. Эта структура обеспечивала эффективное управление и гигиену, что являлось уникальным достижением для древних цивилизаций.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архитектура Мохенджо-Даро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находились храмы и святилища, а также ритуальные водоёмы, что свидетельствует о глубокой связи жителей с религиозными обрядами и почитанием природных элементов, важным элементом духовной жизни.
</a:t>
            </a:r>
            <a:endParaRPr lang="en-US" sz="83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сооружения и ритуальные практики
</a:t>
            </a:r>
            <a:endParaRPr lang="en-US" sz="1262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кастовой системы определяло социальное положение жителей, а письменность на печатях отражала развивающиеся формы общения. Торговля с Месопотамией способствовала культурному обмену и укреплению экономических связей.
</a:t>
            </a:r>
            <a:endParaRPr lang="en-US" sz="766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строй и культурные контакты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династии Шан-Инь ознаменовало создание первых государственных институтов, развитие бронзового искусства и расширение власти правящей элиты, что стало основой для будущих династий.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Шан-Инь и становление государственности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иероглифического письма позволило фиксировать законы, исторические события и жреческие тексты, что обеспечивало преемственность знаний и укрепляло власть элиты.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Иероглифическая письменность и её роль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и даосизм сформировали нравственные и политические основы общества, а строительство Великой стены отражало стремление к обороне и единству, символизируя мощь и сплочённость народа.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учения и Великая стена
</a:t>
            </a:r>
            <a:endParaRPr lang="en-US" sz="1011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Политика, Письменность и Философия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Картина Мира Древнего Востока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господствовал политеизм с культом Осириса и верой в загробную жизнь, формируя представление о космическом порядке и бессмертии души.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отличалась анимистическими верованиями с пантеоном богов и культами храмов, где жрецы играли ключевую роль в поддержании связи с божественным.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зародились индуизм и буддизм с идеями реинкарнации и кармы, что оказало глубокое влияние на нравственные и социальные структуры 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культ предков дополнялся синкретизмом конфуцианства и даосизма, формируя комплексную систему социальной морали и государственности.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41431"/>
            <a:ext cx="4339200" cy="167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Особенное: Сравнительный Анализ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основные сходства и различия в управлении, религии и культуре древневосточных цивилизаций, подчёркивая их уникальность и общие черты.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развитие ирригационного земледелия и сословного общества сочеталось с уникальными политическими и культурными особенностями каждой цивилизации.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древневосточных цивилизаций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Технические Достижения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систем письменности, включая египетские иероглифы и шумерскую клинопись, стало фундаментом для хранения и передачи знаний.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появились хирургические методы, лекарства и анатомические знания, обеспечившие прогресс в заботе о здоровье населения.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выразились в строительстве пирамид, зиккуратов и защитных сооружений, символизирующих власть и религиозные убеждения.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астрономии и математики включало создание календарей, изучение движения планет и разработку шестидесятеричной системы 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Перенос Культурных Традиций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Древневосточные цивилизации активно обменивались товарами и технологиями по торговым путям через Левант, связывая Египет и Месопотамию.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выступал предтечей глобальной торговли, обеспечивая перемещение металлов, тканей и культурных идей между Востоком и Западом.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духовными и письменными традициями способствовал формированию общих мировоззренческих концепций и взаимному обогащению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Дипломатия: Политика Баланса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контроль над водными источниками и плодородными землями часто приводило к вооружённым конфликтам между древневосточными государствами, определяя политическую карту региона.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 ресурсы и территории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союзов через браки между правящими династиями стало важным инструментом для поддержания мира и расширения влияния без применения силы.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династические браки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около 1270 г. до н.э. считается одним из первых известных мирных соглашений, закрепившим границы и сотрудничество между могущественными державами того времени.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Египетско-хеттский мирный договор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система счета, принципы ирригации и архитектурные традиции выдержали испытание временем, продолжая вдохновлять современные науки и культуру.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3500 лет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временем, в течение которого основы письменности и права сохраняются и влияют на современные системы.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исторические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Преодоление Испытаний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разливы рек вызывали кризисы в земледелии и социальном устройстве, требуя адаптации ирригационных и аграрных систем.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Вторжения и внутренние конфликты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кочевников и внутренние борьба за власть приводили к политической нестабильности и сменам династий, стимулируя реформы.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и культурное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управленческих структур и интеграция различных этнических групп обеспечивали выживание и развитие государств на протяжении веков.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Сводка: Единство и Многообразие Древнего Востока как Основы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заложил фундаментальные принципы управления, культуры и науки, служа примером успешной интеграции различий и долговременной стабильности в человеческом обществе.
</a:t>
            </a:r>
            <a:endParaRPr lang="en-US" sz="25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2026-05-11T04:01:11Z</dcterms:created>
  <dcterms:modified xsi:type="dcterms:W3CDTF">2026-05-11T04:01:11Z</dcterms:modified>
</cp:coreProperties>
</file>