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Углеводы: биологическое и социальное значение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органические вещества, обеспечивающие энергию и структуру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изучения углеводов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углеводов началось в начале XIX века с открытия сахаров в природных источниках. Термин «углеводы» введён в 1844 году, а их исследование стало фундаментом для развития биохимии и пищевой промышленности.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организация углеводов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и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состоят из углерода, водорода и кислорода, соответствуя формуле Cn(H2O)m. Молекулы бывают линейными или кольцевыми, что влияет на их химические свойства и реакции.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Альдозы и кетозы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альдозы с альдегидной группой и кетозы с кетонной группой. Это различие существенно определяет биохимическую активность и метаболизм углеводов.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Моносахариды — простейшие сахара с одной сахарной единицей, например, глюкоза и фруктоза, являющиеся основой для сложных углеводов.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углеводов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Олигосахариды включают несколько моносахаридных остатков (3–10), выполняя функции в клеточных распознаваниях и составе гликопротеинов.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Дисахариды состоят из двух соединённых моносахаридов, например, сахароза и лактоза, часто встречающиеся в пище.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Полисахариды — длинные цепи моносахаридов, такие как крахмал и целлюлоза, служат запасом энергии или структурными материалами.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15698"/>
            <a:ext cx="4389600" cy="15299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моносахариды: свойства и функции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глюкозы, фруктозы и галактозы по структуре, биологической роли и пищевым источникам.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обеспечивает энергию, фруктоза быстро усваивается, а галактоза важна для нервной системы.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биохимии, 2020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Гликозидная связь и её значение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образования гликозидной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Гликозидная связь формируется между гидроксильными группами двух моносахаридов, в результате чего выделяется молекула воды. Этот процесс создает основные строительные блоки олигосахаридов и полисахаридов, определяя их свойства.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гликозидной связи на примере сахарозы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сахарозе глюкоза и фруктоза связаны именно гликозидной связью, которая придаёт молекуле устойчивость и специфические вкусовые качества. Расщепление этой связи происходит в пищеварительной системе для усвоения сахаров.
</a:t>
            </a:r>
            <a:endParaRPr lang="en-US" sz="10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обеспечивают организм быстрым и длительным источником энергии через глюкозу, гликоген и крахмал, поддерживая жизнедеятельность клеток.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и животных клетках углеводы входят в состав клеточных стенок и гликоконъюгатов, обеспечивая структурную поддержку и межклеточное взаимодействие.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участвуют в регуляции осмотического давления, иммунных реакциях и процессах распознавания между клетками, влияя на защиту организма.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функции углеводов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потребления углеводов у подростков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центр гигиены питания, 2021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подростков характеризуется высоким содержанием простых сахаров и недостатком продуктов с пищевыми волокнами.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указывает на необходимость увеличения потребления фруктов и овощей для улучшения пищевого баланса.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Крахмал: структура и функции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крахмала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 состоит из амилозы — линейной цепи глюкозы, и амилопектина — разветвленной структуры, что определяет его растворимость и усвояемость.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роль и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основной запасной углевод растений, легко расщепляемый до глюкозы. Крахмал широко используется в пищевой промышленности и производстве биоразлагаемых материалов.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Гликоген в организме животных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гликогена в печени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служит основным резервуаром гликогена, аккумулируя до 120 г для поддержания стабильного уровня сахара в крови между приёмами пищи и во время голодания.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гликогена в мышцах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Мышечный гликоген обеспечивает быструю энергией тканям при физической нагрузке, благодаря высокой степени разветвления, что ускоряет его расщепление и мобилизацию.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Целлюлоза представляет собой полимер β-D-глюкозы, образующий прочные микрофибриллы — основу клеточных стенок растений, придавая им механическую устойчивость и защиту.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Целлюлоза: структурная основа растительных клеток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способен расщеплять целлюлозу из-за отсутствия необходимых ферментов, однако ее пищевые волокна способствуют улучшению перистальтики и нормализации работы кишечника.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волокна целлюлозы поддерживают равновесие микрофлоры кишечника, снижают риск развития метаболических нарушений, включая ожирение и диабет 2-го типа.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пищевые источники углеводов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и корнеплоды — база углеводного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культуры содержат высокие уровни крахмала — главного запасного углевода, обеспечивающего энергией. Корнеплоды, такие как картофель и свекла, также богаты сложными углеводами и пищевыми волокнами.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Фрукты, ягоды и молочные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 ягоды обеспечивают организм природными сахарами — фруктозой и глюкозой, а молочные продукты служат основным источником лактозы, необходимой для энергетического обмена и поддержания здоровья.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как источник олигосахаридов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культуры содержат сложные углеводы — олигосахариды, влияющие на микрофлору кишечника и регулирующие обмен веществ, что делает их важной частью сбалансированного рациона.
</a:t>
            </a:r>
            <a:endParaRPr lang="en-US" sz="10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обеспечивают около 55–60% суточной энергии, являясь основным источником топлива для мозга и работающих мышц, особенно при интенсивной физической и умственной активности.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роль углеводов в обмене веществ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— ключевой метаболический путь расщепления глюкозы до энергии, поддерживающий жизненные процессы на клеточном уровне и способствующий выработке АТФ.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гликогенолиза и глюконеогенеза регулируют уровень глюкозы в крови, обеспечивая энергетическую стабильность между приемами пищи и при повышенных нагрузках.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способствует усвоению глюкозы тканями и снижению ее концентрации в крови после еды, что важно для поддержания гомеостаза и энергетического баланса.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обмена углеводов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Глюкагон стимулирует мобилизацию запасенного гликогена в печени, повышая уровень глюкозы при голодании или физической нагрузке для продолжения нормальной работы организма.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ускоряет высвобождение глюкозы в кровь в экстремальных ситуациях, обеспечивая мгновенный доступ энергии для борьбы или бегства.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гормональной регуляции ведут к развитию сахарного диабета и гипогликемии, вызывая дисбаланс углеводного обмена и негативно влияя на здоровье.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изменения глюкозы в крови после еды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Российского эндокринологического общества, 2022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иллюстрирует нормальную кривую глюкозы в крови после еды у здорового человека с пиком через 30 минут и возвратом к исходным уровням за 2 часа.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толерантности к глюкозе проявляется в более высоких и длительных пиках, что указывает на проблемы в регуляции обмена углеводов.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углеводов в рационе способствует накоплению жировой ткани, развитию ожирения, ухудшению толерантности к глюкозе и возникновению кариеса.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углеводов вызывает упадок сил, снижение концентрации внимания и утомляемость, а также нарушает нормальную микрофлору кишечника и пищеварение.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потребление углеводов необходимо учитывать возраст и образ жизни для сохранения здоровья и профилактики метаболических заболеваний.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избытка и дефицита углеводов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Изомерия и производные углеводов в медицине и промышленности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изомерия D- и L-сахаров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Изомеры D- и L-глюкозы различаются пространственной ориентацией, что критично для активности в биологических системах. D-формы преимущественно усваиваются организмом, тогда как L-формы встречаются редко.
</a:t>
            </a:r>
            <a:endParaRPr lang="en-US" sz="1116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углеводов и их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Сахарные спирты, например ксилит и сорбит, используются как заменители сахара в диетических продуктах. Аминопроизводные, такие как глюкозамин, применяются в лечебных комплексах для поддержки суставов и тканей.
</a:t>
            </a:r>
            <a:endParaRPr lang="en-US" sz="1116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Полисахариды широко применяются в создании биоразлагаемых материалов и упаковки, что способствует экологической безопасности и устойчивому развитию отраслей производства.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 применения углеводов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Гликоконъюгаты используются для разработки биосенсоров, способных выявлять изменения в организме и обеспечивать раннюю диагностику заболеваний.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Олигосахариды находят применение в фармацевтике и иммунологии, стимулируя защитные реакции и улучшая эффективность вакцинных препаратов.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Гликобиология изучает сложные углеводные структуры и их молекулярные взаимодействия, расширяя понимание клеточных процессов и коммуникаций.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Гликобиология: новые открытия в XXI веке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 влияние гликанов на опухолевый рост и метастазирование, открывая новые подходы к диагностике и терапии рака.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в гликокодировании раскрывают механизм регуляции клеточной идентичности и роли гликанов в развитии заболеваний, включая нейродегенеративные патологии.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путей метаболизма углеводов помогает выявлять мутации, влияющие на обмен веществ, и разрабатывать персонализированные медицинские стратегии.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Углеводы: ключ к здоровью и инновациям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играют фундаментальную роль в жизни человека, поддерживая энергию и здоровье. Будущие исследования углубят понимание и создадут новые биотехнологические решения для улучшения качества жизни.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2026-05-10T02:17:59Z</dcterms:created>
  <dcterms:modified xsi:type="dcterms:W3CDTF">2026-05-10T02:17:59Z</dcterms:modified>
</cp:coreProperties>
</file>