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Движение организмов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разнообразие движений живых организмов и их значение.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движение так важно для жизни?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помогает организмам искать пищу, спасаться от опасностей и находить партнёров для размножения. Благодаря этому живые существа успешно приспосабливаются к переменам среды и расширяют ареал обитания.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движений у организмов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движение обеспечивается мышцами, конечностями или специальными органеллами. Это характерно для животных и некоторых одноклеточных, позволяя им активно перемещаться в поисках ресурсов.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Пассивное перемещение происходит под воздействием внешних факторов, например, ветра или воды. Споры растений и грибов часто распространяются таким образом без затраты энергии.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одноклеточных организмов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Амёбы передвигаются за счёт псевдоподий — подвижных выростов клеточной мембраны, обеспечивающих проталкивание тела. Этот способ позволяет им тонко реагировать на изменения окружающей среды.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Эвглены и инфузории используют жгутики и реснички, которые вращаются или колеблются, создавая движение вперёд. Эти организмы способны ориентироваться на свет и химические вещества, выбирая оптимальные условия.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бактерий с помощью жгутиков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имеют тонкие жгутики, вращающиеся как пропеллеры, что позволяет им эффективно передвигаться в жидкости. Такое движение обеспечивает поиск благоприятных условий и избегание вредных веществ.
</a:t>
            </a:r>
            <a:endParaRPr lang="en-US" sz="814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бактерий демонстрируют разнообразные таксисы — движение к пище или от токсинов. Средняя скорость их передвижения достигает 50 микрометров в секунду, что эффективно для микросреды обитания.
</a:t>
            </a:r>
            <a:endParaRPr lang="en-US" sz="853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движений у растений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Ростовые движения и фототропизм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цветки растений поворачиваются к источнику света благодаря ростовым изменениям клеток. Это обеспечивает оптимальное использование солнечной энергии для фотосинтеза.
</a:t>
            </a:r>
            <a:endParaRPr lang="en-US" sz="888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Реакции на факторы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быстро открывают и закрывают лепестки в ответ на изменение температуры и влажности, адаптируясь к условиям и защищая репродуктивные органы.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Ловчие движения у хищных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Венерина мухоловка использует быстрое смыкание листьев для улавливания насекомых. Это движение происходит за доли секунды и служит способом дополнительного питания.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Тропизмы — направленные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Тропизмы — это направленный рост растений к свету (фототропизм), вниз к земле (геотропизм) или к химическим веществам (хемотропизм). Они обеспечивают адаптацию к окружающей среде.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Тропизмы и настии у растений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Настии — движения по времени и раздражителям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Настии представляют собой движения, не зависящие от направления стимула, например, закрытие цветков вечером. Эти реакции регулируются внутренними механизмами и временем суток.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беспозвоночных животных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71750" y="1869325"/>
            <a:ext cx="33378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 передвигаются с помощью сокращений продольных и кольцевых мышц, изменяя форму тела для движения. Моллюски используют мускулистую ногу, которая позволяет скользить по поверхности.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007300" y="1869325"/>
            <a:ext cx="33378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применяют конечности для ходьбы и прыжков, а крылья — для полёта. Их движения сочетают простые и сложные моторные акты, обеспечивающие высокую манёвренность и скорость.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 позвоночных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скелет и его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имеют костный или хрящевой внутренний скелет, обеспечивающий прочность и опору тела. Скелет состоит из множества костей, соединённых суставами, что позволяет разнообразные движения.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система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крепятся к костям, сокращаясь, они вызывают движение частей тела. Развитая мускулатура даёт возможность быстро бегать, плавать, прыгать или летать в зависимости от вида.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движений у позвоночных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используют изгибы тела и плавники для плавания, млекопитающие бегают на конечностях, земноводные прыгают, а птицы и летучие мыши способны к полёту благодаря крыльям.
</a:t>
            </a:r>
            <a:endParaRPr lang="en-US" sz="91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скоростей варьируется от микроорганизмов до крупных млекопитающих, отражая адаптацию и физические возможности.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скоростей движения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развили разные скорости движения, соответствующие их размеру и среде обитания, от микрона до десятков км/ч.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 и исследовательские данные, 2023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воде: примеры и особенности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перемещаются, используя плавники и изгибы тела, что обеспечивает эффективное движение в воде. Хвостовой плавник дельфинов действует как мощный двигатель для быстрого плавания.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Крабы используют ходильные ноги для движения по дну, а пингвины адаптировали крылья в ласты, позволяющие им ловко плавать и маневрировать под водой.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10822" y="2159813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наземных млекопитающих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Собаки, кошки и лошади передвигаются на четырёх конечностях, используя развитые мышцы и суставы для устойчивости и скорости. Это обеспечивает сложные движения, необходимые для охоты и защиты.
</a:t>
            </a:r>
            <a:endParaRPr lang="en-US" sz="859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на суше: особенности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10822" y="3320938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движения рептилий и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Рептилии, например змеи, ползают за счёт изгибов тела и сокращения мышц. Насекомые применяют от трёх до шести пар ног, что позволяет им быстро передвигаться по разнообразным поверхностям.
</a:t>
            </a:r>
            <a:endParaRPr lang="en-US" sz="84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воздухе: полёт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способны преодолевать значительные расстояния благодаря лёгкости костей, строению крыльев и перьям, что снижает сопротивление воздуха. Это позволяет им эффективно летать и мигрировать.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насекомые осуществляют быстрые взмахи крыльями — до тысячи раз в секунду, а летучие мыши используют кожистые перепонки между пальцами, что позволяет манёвренный и продолжительный полёт.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73525"/>
            <a:ext cx="4804800" cy="8399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2306715"/>
            <a:ext cx="4804800" cy="8399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0" y="3143637"/>
            <a:ext cx="4804800" cy="8399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1900" y="3978450"/>
            <a:ext cx="4804800" cy="83990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способы передвижения животных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1596333"/>
            <a:ext cx="27759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Летяги: планирующие полёты на дальние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Летяги умеют планировать скольжение с деревьев на расстояние до 100 метров, используя кожистые перепонки между конечностями. Это помогает им уходить от хищников и искать корм.
</a:t>
            </a:r>
            <a:endParaRPr lang="en-US" sz="691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2429478"/>
            <a:ext cx="27759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Кенгуру: быстрые и мощные прыжки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 развивают скорость до 60 км/ч, используя мощные задние ноги для прыжков длиной до 9 метров. Это эффективный способ передвижения на большие расстояния в Австралийской пустыне.
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3266400"/>
            <a:ext cx="27759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Лягушки: прыгучие мастера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способны прыгать в несколько раз дальше длины собственного тела, используя сильные задние лапы. Это помогает им быстро спасаться от врагов и пересекать водные преграды.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4101213"/>
            <a:ext cx="27759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Муравьи-львы: создание ловушек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Муравьи-львы роют глубокие ямки в песке, где ловят добычу. Для перемещения они используют свои лапки для создания и поддержания ловушек, что можно считать специфическим типом движения.
</a:t>
            </a:r>
            <a:endParaRPr lang="en-US" sz="691" dirty="0"/>
          </a:p>
        </p:txBody>
      </p:sp>
      <p:sp>
        <p:nvSpPr>
          <p:cNvPr id="13" name="Text 5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269492"/>
            <a:ext cx="4418400" cy="16114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разнообразие органов движения у разных групп животных и их особенности. Каждая группа приспособилась к своей среде посредством уникальных структур.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органов движения у различных животных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животные используют адаптированные органы движения, обеспечивающие эффективное перемещение в своих средах обитания.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5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движения и нервная система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контролирует все движения организма, обеспечивая слаженную работу мышц и органов. Это необходимо для точного исполнения различных действий и реакций.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беспозвоночных координация осуществляется через нервные узлы — ганглии, которые обрабатывают сигналы и дают команды мышцам для движения.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позвоночных центральная нервная система включает головной и спинной мозг, координирующие сложные движения, такие как ловля добычи у кошки или полёт птицы с одновременной работой многих мышц.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495" y="1453525"/>
            <a:ext cx="3701109" cy="339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затраты активных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особенно активные виды как птицы или гепарды, тратят значительные количества энергии во время движения. Их организм получает её из пищи для поддержания активности.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энергетика движения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движения у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движения связаны с ростом и адаптацией к условиям. Они используют энергию солнца для фотосинтеза, что обеспечивает ресурсы для роста и различных движений.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двигательной реакции организма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учебные материалы по биологии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для эффективного движения в среде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у рыб: ключ к маневренности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дают рыбам возможность быстро и точно двигаться в воде, изменяя направление и скорость. Это позволяет избегать хищников и успешно охотиться на добычу.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и лапы у наземных и летающих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обитающие на суше и в воздухе, имеют разнообразные адаптации: крылья для полёта, копытные ноги для бега, цепкие лапы для лазания. Эти особенности помогают успешно обитать в своих средах.
</a:t>
            </a:r>
            <a:endParaRPr lang="en-US" sz="1038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500" y="2962482"/>
            <a:ext cx="8490300" cy="18738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движений в природе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— ключевой фактор выживания и адаптации организмов. Разнообразие его форм отражает уникальные приспособления, позволяющие животным и растениям эффективно взаимодействовать с окружающей средой.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2026-05-08T07:51:06Z</dcterms:created>
  <dcterms:modified xsi:type="dcterms:W3CDTF">2026-05-08T07:51:06Z</dcterms:modified>
</cp:coreProperties>
</file>