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музыка: волшебство в звуках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Услышь, как сказка оживает в песнях, мелодиях и инструментах.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 музыка дружат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легко запоминается, когда у неё есть свой напев. Музыка делает героев ярче, а чудо — почти слышимым: так сказочные истории живут в народных традициях и произведениях композиторов.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музыкальная сказка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встречаются песни, короткие инструментальные эпизоды и темы персонажей. Один и тот же образ может звучать по-разному: смело, тихо, смешно или таинственно.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такой жанр особенно понятен: он напоминает мультфильм, спектакль и любимую песню одновременно, поэтому сказка слушается легко и с интересом.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 — это история, где музыка не просто звучит, а помогает понять, кто герой, что с ним происходит и какое настроение царит в сюжете.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герой часто звучит короткими, прыгающими нотами, словно всё время что-то придумывает. Добрый персонаж узнаётся по плавной, мягкой мелодии, которая звучит спокойно и тепло.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или коварный герой нередко получает низкие, резкие и напряжённые звуки. Так музыка помогает сразу почувствовать характер, даже если сказка пока не рассказана словами.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в звуках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делает музыку сказочной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подходит для бега, игры, погони и весёлого приключения. Он делает сказку подвижной, как будто герои торопятся навстречу новому событию.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напоминают птичку, фею или звонкий колокольчик, а низкие — медведя, великана или мрачный лес. Высота звука сразу рисует образ.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услышать сон, ночь, тайну или ожидание чуда. Такая музыка будто идёт на цыпочках и не хочет спугнуть волшебство.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различать инструменты и персонажей. Один звук может быть светлым, другой — тёмным, третий — блестящим; вместе они создают настоящую музыкальную сказку.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и народные напевы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долго жили в устной передаче, поэтому в них часто повторяются слова, действия и обороты. Повтор помогает запомнить историю и сделать её понятной слушателю.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мотив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напевы строятся на ясной мелодии и повторяющемся ритме. Такой напев легко подхватить, поэтому он быстро становится общим и знакомым для детей и взрослых.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сказками в русской культуре звучали потешки, прибаутки, хороводы и игровые песни. В них есть движение, улыбка и ощущение дружного общего действия.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особенно близки детям: их можно петь, повторять и сопровождать движениями. Поэтому сказка и народный напев часто звучат вместе, как старые добрые друзья.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сказочном мире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рассказывает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звучать нежно, грустно и очень по-человечески, будто говорит тонким голосом сказочного героя. В руках музыканта она может стать и доброй волшебницей, и задумчивым путником, который идёт по лесной тропинке.
</a:t>
            </a:r>
            <a:endParaRPr lang="en-US" sz="868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барабан и колокольчики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легко превращается в ветер или птицу, барабан напоминает шаги и дорогу, а колокольчики словно зажигают в воздухе искры чуда. Вместе они создают картину, где лес оживает и ждёт приключения.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голос сказочной ночи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и контрабас добавляют музыке глубину, тень и загадочность. Их низкое звучание похоже на ночной лес, где за каждым деревом может прятаться тайна, а сказка становится особенно серьёзной и красивой.
</a:t>
            </a:r>
            <a:endParaRPr lang="en-US" sz="8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сказочные образы любит музыка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любит рисовать лес, ночь, море, дорогу и дворец. Эти образы легко узнать по звукам: тихим, таинственным, широким или торжественным, как будто перед нами открывается новая сказочная картина.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музыке сказочный мир особенно ярко слышен у Н. А. Римского-Корсакова, П. И. Чайковского и М. П. Мусоргского. Их произведения полны движения, блеска и волшебных превращений.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сочинениях можно услышать полёт, танец, игру, борьбу и счастливый финал. Музыка не просто сопровождает сказку, а словно сама становится её голосом.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сказку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музыкальной истории: от первой темы до счастливого финала.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50" y="1808825"/>
            <a:ext cx="31770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54785"/>
            <a:ext cx="414600" cy="33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сказках и мультфильмах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герою запомниться и сразу показывает его настроение. По мелодии можно понять, кто перед нами: смельчак, мечтатель, трусишка или очень весёлый проказник.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спектаклях песня передаёт радость, страх, дружбу или ожидание чуда. Она звучит как часть сюжета и помогает слушателю следить за событиями без скуки.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особенно легко слушать короткие куплеты и повторяющиеся строки. Припев быстро запоминается, а значит, история становится ближе и словно поётся вместе с героем.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звучание рождается из неожиданных пауз, резких скачков мелодии и повторов. Тогда сказочный герой будто спотыкается, чихает или отвечает вежливо, но очень забавно.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музыка звучит мягко и тепло: в ней больше плавности, спокойных интонаций и ласкового тембра. Она помогает почувствовать, что в сказке рядом дружба, поддержка и светлый конец.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быть смешной и доброй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танец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во дворце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музыка, под которую герои выходят на праздничный танец. Ритм становится ровным, а движение — торжественным и красивым.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 пляска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народные пляски и хороводы: музыка помогает шагать, кружиться и держать общий темп всей группе.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балет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балете танец уже рассказывает историю без слов: кто-то радуется, кто-то ждёт чуда, а кто-то встречает помощника.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становится особенно яркой, чтобы показать радость, победу и весёлое завершение сказки.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добро и зло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персонаж часто получает напевную мелодию, которая звучит спокойно и ясно. Такая тема сразу вызывает доверие и помогает услышать его мягкий характер.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доброго героя обычно льётся плавно, без резких углов и тяжёлых акцентов. Она словно обнимает слушателя и делает сказку уютной.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противник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или коварный герой появляется в напряжённом, низком и резком звучании. Такие звуки настораживают и помогают сразу понять опасность.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двух тем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композитор ставит рядом светлую и тёмную мелодию. Их сопоставление показывает спор добра и зла даже без слов и рисунков.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слышно в разных частях оркестра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рисуют плавную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умеют вести мелодию так, будто по сказочной тропинке кто-то идёт на встречу чуду. Их звук может быть нежным, тревожным или торжественным. Поэтому струнные часто становятся основой волшебной сцены.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приносят лес и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 и другие деревянные духовые напоминают ветер, птиц и тихий лесной шорох. Когда они вступают, кажется, что в сказке открывается окно в мир природы. Их светлый голос особенно хорошо подходит для тайны и ожидания.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отмечают важный миг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колокольчики и другие ударные инструменты помогают выделить событие, появление героя или внезапное чудо. Один яркий удар может звучать как открывшаяся дверь в сказку. Именно так оркестр превращает обычный момент в настоящий праздник.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сочиняется музыкальная сказка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замысла, музыкальных средств и событий рождается цельная история.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Опера, балет и симфоническая сказка позволяют передать сюжет не только словами, но и звучанием оркестра, танца и песенной интонации.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жанра особенно часто превращают сказку в музыку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 на основе перечисленных в теме музыкальных жанров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тоже поёт в сказке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шепчет между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лес редко молчит: листья шуршат, ветки скрипят, а где-то вдали откликается птица. Композитор передаёт этот мир тихими звуками и короткими музыкальными фразами. Так природа становится почти живым персонажем истории.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небо подсказывают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может звучать как спокойное журчание, дождь — как мягкие капли, а ветер — как быстрый свист. Музыка легко превращает эти образы в фон для чуда. Тогда кажется, что сама природа помогает герою идти вперёд.
</a:t>
            </a:r>
            <a:endParaRPr lang="en-US" sz="9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сказочная музыка запоминается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быстро узнать музыку героя, места или чуда. Когда мотив возвращается, ребёнок слышит знакомую тему и легче следит за сюжетом.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 и понятная мелодия делают сказку удобной для слуха. Музыка словно идёт шаг за шагом, поэтому её хочется напевать и повторять.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тихого и громкого, быстрого и медленного, высокого и низкого делают историю живой. Такие противоположности сразу показывают перемены и удерживают внимание слушателя.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открытия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показывать характер героя без слов: добрый звучит мягко, смелый — уверенно, а загадочный — тихо и осторожно.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ритм, темп, громкость и тембр помогают создать сказочное настроение и сделать сюжет понятным даже самым маленьким слушателям.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напевы, песня, танец и оркестр работают вместе и превращают историю в яркое звучащее представление.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музыка учит слышать чудо, радоваться добру и замечать, как по-разному могут звучать приключения, дружба и победа.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будет звучать и дальше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не уходит из музыки: она живёт в песнях, балетах, мультфильмах и школьных историях, напоминая, что добро, фантазия и радость открытия всегда рядом.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2026-05-24T18:23:49Z</dcterms:created>
  <dcterms:modified xsi:type="dcterms:W3CDTF">2026-05-24T18:23:49Z</dcterms:modified>
</cp:coreProperties>
</file>