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правители, их титул и влияние на историю Европы и западной цивилизации.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Цезари Рима: обзор и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титула «цезарь» и переход к империи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Гая Юлия Цезаря термин «цезарь» стал символом власти. Рим прошёл путь от царства через республику к империи с централизованной властью в руках императоров, что изменило политический и культурный облик Европы.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института цезарей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753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Рима как монархии, начало государственной организации и формирование первых традиций.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509–27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республиканского Рима с разделением власти, сенатом и магистратами.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кризисы привели к сосредоточению власти в руках одного человека — начала эпохи цезарей.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получил титул императора, формально положив начало римской империи с институтом цезарей.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титула «цезарь»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«Цезарь» был фамилией Гая Юлия, превратившейся в символ императорской власти и наследия.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«император» дополнял «цезарь», укрепляя авторитет и легитимность правителя среди народа и армии.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средневековой Европе слово трансформировалось в «кайзер» в немецкой традиции и «царь» в России, символизируя верховную власть.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«цезарь» стал международным обозначением императорской власти, оставив глубокий след в лингвистике и политике.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Цезари обладали высшей законодательной властью, издавая законы и декреты, обязательные для всей империи.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полномочия и роль цезарей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командовали армией, контролировали налоги и финансовую систему, обеспечивая стабильность и безопасность государства.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политической власти, императоры возглавляли религиозные культы и часто почитались как божественные фигуры при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551649"/>
            <a:ext cx="4821300" cy="24815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основными правителями, годами их царствования и ключевыми событиями.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правители формировали политическую структуру, расширяли территории и проводили реформы, оказав влияние на историю империи.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цезари и их достижения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укрепления власти цезарей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преторианская гвардия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Цезари опирались на лояльность армии и преторианцев — элитной гвардии, которая обеспечивала безопасность императора и поддерживала его власть.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браки
</a:t>
            </a:r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браков с влиятельными семьями помогало формировать династии, контролировать элиту и поддерживать внутреннюю стабильность империи.
</a:t>
            </a:r>
            <a:endParaRPr lang="en-US" sz="125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создавали свой образ через монеты, статуи и храмы, укрепляя авторитет и внушая уважение и страх среди подданных.
</a:t>
            </a:r>
            <a:endParaRPr lang="en-US" sz="1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цезарей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ввёл юлианский календарь, изменив систему измерения времени для стабильности и удобства управления государством.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создал профессиональную чиновничью систему, повысив эффективность административного аппарата империи.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разделил власть между четырьмя императорами (тетрархия), что помогло управлять огромной территорией и снизить внутренние конфликты.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императоры реформировали армию, введя профессиональный состав и пенсионное обеспечение для воинов во имя дисциплины и преданности.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Интриги и борьба за власть в Риме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Цезаря и Помпея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49–48 гг. до н.э. конфликт между Юлием Цезарем и Помпеем привёл к гражданской войне, изменившей политический строй Рима и открывшей путь к империи.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четырёх императоров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Нерона в 69 году н.э. стремление к власти вызвало столкновения претендентов, что привело к нестабильности и быстрой смене правителей.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Провёл ключевые реформы, включая введение юлианского календаря, что упорядочило время и административные процессы в Риме.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Юлий Цезарь: реформатор и правитель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 роль сената, расширив права граждан и провинциалов, что способствовало интеграции империи и легитимности власти.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пожизненным диктатором, централизовав власть, но был убит за угрозу традиционному республиканскому строю в 44 году до н.э.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единоличной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стал первым императором, объединив власть в своих руках и положив конец республиканским традициям. Он установил стабильность и порядок после длительных гражданских войн.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Август: первый римский император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военное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развивалась архитектура: построены Форум Августа и Пантеон. Активно поддерживались литература и искусство, а также усиливались легионы и укреплялись границы империи.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продолжил укреплять армию и финансовую систему Рима, сохраняя курс своего предшественника на стабильность и порядок в государстве.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Тиберий: преемник Августа и его политика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известен экономией и строгостью, что обеспечило относительную финансовую стабильность, несмотря на растущие недовольства среди знати и заговоры.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его правления усилилось влияние преторианской гвардии, что укрепило авторитарный характер власти и ограничило влияние сената.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Калигула прославился своей эксцентричностью и жестокостью, устраивая роскошные праздники и вводя странные законы, что встревожило аристократов и общественность.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Калигула: необычный правитель Рима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непредсказуемое поведение привело к росту страха среди знати и солдат, что в итоге вызвало его убийство при участии преторианской гвардии.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значительно расширил империю, успешно покорив Британию и укрепив её военное присутствие.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Клавдий: завоевания и реформы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в администрацию провинциалов, что способствовало развитию бюрократии и эффективности управления в Риме.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сопровождалось сложными интригами и влиянием приближённых женщин, особенно Агриппины, что формировало политическую атмосферу того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 прославился зрелищами и масштабными праздниками, однако его имя связано с Великим пожаром Рима, за который его подозревали.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проводил гонения на христиан и ввёл высокие налоги, что привело к потере поддержки армии и закончилось самоубийством императора.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Нерон: последние годы династии Юлиев-Клавдиев
</a:t>
            </a:r>
            <a:endParaRPr lang="en-US" sz="272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учредил тетрархию — систему совместного правления четырёх императоров, что изменило структуру управления Римом.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империи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императора правили одновременно, распределяя власть для предотвращения кризисов в империи.
</a:t>
            </a:r>
            <a:endParaRPr lang="en-US" sz="13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Великий: реформы и влияние христианства
</a:t>
            </a:r>
            <a:endParaRPr lang="en-US" sz="2431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эдикт — свобода вероисповедания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313 году Константин подписал Миланский эдикт, прекратив преследования христиан и легализовав их веру. Это стало переломным моментом для отношений между государством и религией.
</a:t>
            </a:r>
            <a:endParaRPr lang="en-US" sz="136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Константинополя — новый центр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330 году император создал Константинополь, укрепив Восточную часть империи. Город стал политическим и религиозным центром, поддерживая экономику и защиту границ.
</a:t>
            </a:r>
            <a:endParaRPr lang="en-US" sz="13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«пяти хороших императоров»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пятерых императоров характеризовалось выбором достойных преемников, а не наследованием власти по крови, что обеспечивало стабильность.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отличался миром и развитием инфраструктуры, включая строительство дорог и акведуков по всей империи.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активно укрепляли границы, предотвращая внешние угрозы и обеспечивая безопасность провинциям.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была гуманной: улучшалось управление, уделялось внимание благосостоянию подданных и развитию культурной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эпохи цезарей и их наследие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падения Западной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распад армии и натиски варварских племён привели к падению Западной Римской империи в 476 году и концу эпохи императорского правления.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средневековую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политические институты и культура римских цезарей оказали значительное влияние на формирование средневековой европейской цивилизации.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Цезари Рима заложили основы права, архитектуры и управления, которые влияют на цивилизацию по сей день. Их деятельность отражена в культуре, литературе и языке многих народов.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цезарей в мировой истории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2026-05-10T12:06:07Z</dcterms:created>
  <dcterms:modified xsi:type="dcterms:W3CDTF">2026-05-10T12:06:07Z</dcterms:modified>
</cp:coreProperties>
</file>