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«Тихое утро» Юрия Казакова: дружба, страх и смелость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шесть обычных шагов день меняется: рыбалка превращается в проверку дружбы.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Казаков и почему «Тихое утро» уместно в 5 классе
</a:t>
            </a:r>
            <a:endParaRPr lang="en-US" sz="2231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Павлович Казаков — писатель XX века, который писал о природе, детстве и жизни обычных людей. Его рассказы короткие, с точными деталями и вниманием к чувствам героев. «Тихое утро» помогает понять, как один день становится испытанием характера.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где происходят события рассказа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 в 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начинается очень рано: вокруг прохладно и тихо. Герои будто еще не успели «проснуться» от тревог, поэтому ожидание кажется естественным и спокойным.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— туман и пустой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лежит туман, берег выглядит спокойным и почти безлюдным. В такой обстановке любая мелочь заметнее: шаг, звук, движение, и тревога растет быстрее.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рыбалки и ловля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мальчики заняты делом, природа вокруг живет своей жизнью. Река кажется привычной, а происходящее — обычным занятием для ребят их возраста.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момент и резкая смена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событие, место меняется по смыслу: тишина перестает защищать. Напряжение усиливается, потому что опасность приходит внезапно в той же знакомой реке.
</a:t>
            </a:r>
            <a:endParaRPr lang="en-US" sz="7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7723"/>
            <a:ext cx="3239400" cy="8717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Яшки и Володи показывает, как разные характеры ведут себя в одном и том же месте и в одинаковых обстоятельствах.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опасности заметнее разница между характером и опытом: смелость раскрывается в поступке, а страх — в переживаниях героя.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рассказ Ю. Казакова «Тихое утро».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обычная прогулка превращается в испытание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рассказа «Тихое утро».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Яшки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Яшка показан собранным и решительным: он действует без лишних разговоров. Он умеет замечать обстановку и быстро соображает, что именно нужно сделать в трудную минуту.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опасном эпизоде Яшка берет ответственность на себя. Его смелость проявляется не в словах, а в поступке: он помогает товарищу и старается удержать ситуацию под контролем.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за его силой видна забота о друге. Даже когда страшно, он думает о безопасности Володи и показывает настоящее товарищество.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Володи и его переживания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Неопытность и тревожность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Володя отличается от Яшки: он более неопытный и тревожный. Он сильнее чувствует холод и быстрее пугается неожиданных поворотов. Из‑за этого на реке ему сложнее сохранять спокойствие.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чувства особенно понятны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состояние помогает увидеть, как страшно бывает человеку, который не привык к трудностям. В тексте легко представить воду, туман, пустоватый берег и мальчика, который выглядит растерянным и уязвимым.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рассказе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подчеркивает, что опасность возникает резко: до нее герой успевает думать о простом, а после — сразу переживает смену эмоций.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спокойным началом и тревожной кульминацией делает спасение более значимым. Эмоции показывают взросление через поступок, а не через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сюжетных поворотов рассказа «Тихое утро» (значения — условные, не числовые данные автора).
</a:t>
            </a:r>
            <a:endParaRPr lang="en-US" sz="6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 в рассказе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«Тихом утре» работает не только как фон: туман, прохладный воздух и гладкая вода меняют ощущение происходящего. Утренний свет делает картину живой, почти осязаемой.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рассказе выглядит одновременно спокойной и опасной. Пока мальчики заняты рыбалкой, она кажется привычной, но в нужный момент именно она становится местом риска и испытания.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 природа помогает раскрыть характеры: Яшка может собраться в сложной обстановке, а Володя острее чувствует страх. Место действия словно проверяет героев на зрелость.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рассказа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здесь не про драку или ссору между героями. Он связан с опасной ситуацией, где каждый по‑своему переживает страх и сталкивается с необходимостью действовать.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Володя испытывает сильные переживания: он боится и сильнее реагирует на неожиданность. Яшке же нужно быстро принять решение, чтобы не только помочь, но и не ухудшить положение.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смелость — это поступок. Она проявляется, когда человек не теряется и думает о другом, а не надеется только на удачу или силу.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762" y="1824062"/>
            <a:ext cx="2730100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Колонки: эпизод, что происходит, зачем нужен эпизод.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строит контраст «тихо — тревожно — спокойно», чтобы читатель видел, как дружба раскрывается через поступки.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Ю. Казакова «Тихое утро».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художественные детали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утро через точные природные наблюдения: туман над водой, прохладный воздух, полузнакомые звуки берега. Эти детали делают происходящее убедительным и «осязаемым» для читателя.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короткие, живые реплики. Они помогают понять характеры героев: кто осторожничает, а кто старается действовать, даже когда страшно. Разговоры звучат естественно и не отвлекают от сюжета.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работают на главную мысль: не громкие слова решают всё, а поступок в трудную минуту. Поэтому природа и поведение героев в рассказе связаны единой драматургией.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контраст: спокойные картины сменяются резким тревожным эпизодом. Смена темпа описаний усиливает чувство напряжения и заставляет внимательнее следить за действиями мальчиков.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рассказе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дополняется тем, что важны ещё внутренние переживания мальчиков: тревога Володи и спокойная сосредоточенность Яшки постепенно объясняются через поступки.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дружбы и взаимовыручки подтверждает: главная проверка характера — помочь другому. Тема взросления и ответственности раскрывается через кризисный момент.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разбор по ключевым темам рассказа Ю. Казакова «Тихое утро» (данные качественные, распределение условное).
</a:t>
            </a:r>
            <a:endParaRPr lang="en-US" sz="5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тихого утра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 в рассказе похоже на паузу перед испытанием: туман и гладкая вода создают ощущение хрупкого порядка. В такой тишине любое движение и любая ошибка кажутся особенно заметными.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светлого неба и темной воды подчёркивает скрытую опасность: снаружи всё спокойно, но река может стать неожиданной проверкой. Поэтому финальный поступок героев воспринимается сильнее и запоминается.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отношения Яшки и Володи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переходов: от спокойной поездки к проверке дружбы в трудный момент.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46859"/>
            <a:ext cx="511500" cy="4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 в рассказе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Взрослость через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взрослость связана не с возрастом, а с тем, как человек действует. Яшка не паникует и берёт ответственность, когда требуется срочное решение.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Володя постепенно понимает, что страх бывает у каждого, но важно не сдаваться. Его переживания помогают читателю увидеть, как формируется надёжность и выдержка.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становится испытанием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на реке показывает, что дружба проверяется действием. Именно в опасности становится ясно, кто действительно готов помогать и поддерживать товарища.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из трудной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обстановка быстро обнаруживает сильные стороны героев. После происшествия мальчики осознают ценность смелости и заботы, и это меняет их отношения.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 и проблемы рассказа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Колонки: понятие, содержание.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идея связывают разные проблемы в единый смысл: страх преодолевается через взаимопомощь и ответственность.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Ю. Казакова «Тихое утро» (по содержанию произведения).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запоминается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события идут понятной цепочкой: утро, дорога, рыбалка, опасность и спасение. Поэтому даже школьнику нетрудно представить происходящее и удерживать внимание до кульминации.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близки по возрасту, а ситуация на реке легко переносится в воображение. Начало кажется мирным, и именно это делает момент тревоги особенно резким и заметным.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лишних эпизодов: автор оставляет только то, что работает на главную мысль. Благодаря этому читатель ясно чувствует, как поступок раскрывает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и тревога в композиции рассказа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части внимание читателя направлено на атмосферу и ожидание, а во второй — на риск, страх и быстрое принятие решения. Именно так растёт напряжение.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кульминацию ярче: спокойное начало усиливает эффект опасного эпизода, а спасение становится логичным итогом. 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Стилистический анализ композиции по тексту рассказа Ю. Казакова «Тихое утро» (оценка условная).
</a:t>
            </a:r>
            <a:endParaRPr lang="en-US" sz="6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«Тихое утро»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Юрия Казакова показывает, что даже обычное утро может стать важным испытанием. Смелость рождается в действиях, дружба проверяется опасностью, а ответственность помогает спасти другого и сделать шаг к взрослению.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2026-05-12T20:47:53Z</dcterms:created>
  <dcterms:modified xsi:type="dcterms:W3CDTF">2026-05-12T20:47:53Z</dcterms:modified>
</cp:coreProperties>
</file>