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фашизмом: обзор и ключевые темы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и темы, связанные с Победой в Великой Отечественной войне.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начало борьбы с фашизмом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началась с нападения Германии на Польшу и развивалась на фоне экономического кризиса и распространения экстремистских идей. Германия стремилась захватить большие территории, что привело к масштабным военным действиям, включая войну против СССР.
</a:t>
            </a:r>
            <a:endParaRPr lang="en-US" sz="1395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и опасность фашизма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— это идеология диктатуры и национального превосходства, приводящая к подавлению свобод и репрессиям в странах, где он установлен.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Германия под руководством Гитлера стала воплощением тоталитаризма с массовыми преследованиями и уничтожением евреев и других меньшинств.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борьбы с фашизмом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Битва за Москву (1941) — первая значимая неудача нацистов, остановившая их продвижение к столице СССР.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Сталинградская (1942-43) и Курская битвы (1943) — переломные сражения, приведшие к наступлению Красной Армии и штурму Берлина в 1945 году.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собирали разведданные и устраивали диверсии, что способствовало успеху фронтовых операций и спасало жизни мирных жителей в зонах оккупации.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подпольных групп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620 тысяч партизан в тылу врага разрушали коммуникации и мешали снабжению нацистских войск. Их смелость значительно ослабила фашистские позиции на оккупированных территориях.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в СССР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партизан и подполья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подвиг в тылу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женщин, стариков и подростков работали на заводах и фермах, обеспечивая фронт всем необходимым. Их самоотверженность стала важным фактором Победы.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блокадном Ленинграде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выдержали 872 дня блокады, создав «Дорогу жизни» по Ладожскому озеру для доставки пищи. Несмотря на огромные потери, город не пал под натиском врага.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трудового тыла и блокада Ленинграда
</a:t>
            </a:r>
            <a:endParaRPr lang="en-US" sz="28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на войне и в тылу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Раскова организовала первые женские авиационные полки, которые уверенно воевали и выполняли опасные задачи, меняя представление о роли женщин в армии.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Раскова и женские летные полки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Людмила Павличенко — снайпер-герой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уничтожила более 300 врагов и стала символом женской отваги, вдохновляя солдат и гражданских на борьбу с фашизмом.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подпольной разведки, Зоя проявила смелость и стойкость, став примером для миллионов советских людей в годы войны.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Зоя Космодемьянская — партизанка и герой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фашистской оккупации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— геноцид евреев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уничтожили около 6 миллионов евреев, применяя методы массовых расстрелов и лагерей смерти, что стало страшной трагедией человечества.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Сожжённые деревни — Хатынь и Лидице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села в Беларуси и Чехии были уничтожены как ответ на сопротивление партизанам, символизируя жестокость и варварство оккупационных войск.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смерти — Освенцим и Треблинка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лагерях миллионы людей были убиты через газовые камеры и жестокие условия, оставив незабываемый след в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Решающие битвы Великой Отечественной войны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битве задействовали миллионы солдат и сотни тысяч единиц техники, что определило исход войны.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сражений показывают трудности и решительную волю советского народа к победе.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военные отчёты, 1941-1945 гг.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Зина Портнова, Лёня Голиков и Валя Котик отличились в подполье и партизанской войне, удостоившись звания Героя Советского Союза — символы юного мужества.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герои из числа молодёжи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подростки служили разведчиками, связными и участвовали в партизанских операциях. Их смелость помогала взрослым в борьбе с врагом на оккупированных территориях.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юных партизан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детей и подростков в борьбе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Антигитлеровская коалиция и её вклад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Антигитлеровская коалиция объединила СССР, США, Великобританию, Францию и Китай для совместной борьбы против нацизма и фашизма. Совместные усилия участниц коалиции стали ключом к победе во Второй мировой войне.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конференции в Тегеране, Ялте и Потсдаме определили стратегию и послевоенное устройство мира. Союзники также оказывали материальную поддержку СССР через ленд-лиз, поставляя оружие и технику.
</a:t>
            </a:r>
            <a:endParaRPr lang="en-US" sz="1266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Германии: конец войны в Европе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мая 1945 года Германия подписала капитуляцию в Реймсе, что означало окончание боевых действий на западе. Это стало важным этапом к формированию мирного порядка в Европе.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подписание акта капитуляции состоялось в Берлине в ночь с 8 на 9 мая. Этот день отмечается как День Победы, памятный праздник для народов многих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 и международные последствия
</a:t>
            </a:r>
            <a:endParaRPr lang="en-US" sz="283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Организации Объединённых Наций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1945 года была создана ООН с целью предотвращения новых войн и поддержания международного мира. Эта организация стала результатом сотрудничества победивших стран.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военный трибунал в Нюрнберге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над нацистскими лидерами организовали для привлечения к ответственности за военные преступления и геноцид. Процесс стал важным прецедентом в международном праве.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декларация прав человека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1948 году была принята декларация, закрепившая основные права и свободы человека. Документ стал ответом на ужасы войны и призывом к гуманности и справедливости.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цена Победы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понёс колоссальные потери — свыше 27 миллионов погибших среди военных и мирных жителей. Это свидетельствует о тяжести и масштабах войны для страны.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конфликта было разрушено огромное количество городов и деревень, что отразилось на жизни миллионов людей. Память об этих потерях закрепляется в семейных традициях и государственной политике.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Сталинграда: символ Победы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Сталинград стала переломным моментом в войне, продолжавшимся почти семь месяцев. Это сражение показало стойкость и решимость советского народа.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сторон измерялись миллионами, но победа вдохновила всю страну на дальнейшее сопротивление и стала символом непобедимости и героизма советских солдат.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культуре и искусстве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«Офицеры» и «В бой идут одни старики» глубоко отражают подвиг советского народа. Они помогают молодым зрителям понять героизм и трудности военного времени.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военные фильмы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и поэзия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Льва Кассиля и стихи Александра Твардовского и Константина Симонова запечатлели дух эпохи. Их произведения стали частью школьной программы и памяти о войне.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Мамаев курган и мемориал в Трептов-парке напоминают о подвигах. Песни «День Победы» и «Священная война» остаются символами победы и национальной гордости.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музыкальные произведения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празднование Победы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Монументы, такие как Могила Неизвестного солдата в Москве и Курган Славы в Минске, служат символами памяти о погибших воинах. Эти памятники вызывают гордость и уважение.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проходит Парад Победы — масштабное мероприятие, объединяющее людей в торжестве. Вечный огонь напоминает о героизме и подвиге защитников Родины.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исторической памяти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Ветераны рассказывают свои истории в музеях и архивах, помогая молодёжи понять реальность войны. Их воспоминания ценные и важные для будущих поколений.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«Бессмертный полк»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людей ежегодно несут портреты своих родственников-участников войны. Эта акция сохраняет память о героях и объединяет общество в уважении и благодарности.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Ветераны и современное общество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Победы для сегодняшнего 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учит, что тоталитаризм и насилие недопустимы в современном мире. Важно развивать международное сотрудничество для сохранения мира и стабильности.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передача исторической памяти молодёжи предотвращают повторение трагедий прошлого. Международные дни памяти способствуют развитию толерантности и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фашизмом стала символом мужества и единства, определив мировое устройство. Память о ней вдохновляет современных школьников на патриотизм и ответственность за будущее мира.
</a:t>
            </a:r>
            <a:endParaRPr lang="en-US" sz="1378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 в истории и современности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2026-05-11T01:39:36Z</dcterms:created>
  <dcterms:modified xsi:type="dcterms:W3CDTF">2026-05-11T01:39:36Z</dcterms:modified>
</cp:coreProperties>
</file>