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история: Азия, Реформация, неолит, СССР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эпохи меняли мир по одним и тем же законам.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исторические переломы похожи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презентация показывает, как перемены рождаются из кризиса, новых идей и борьбы за порядок. Мы сравним Восточную Азию, Реформацию, неолит и СССР, чтобы понять, почему общества обновляются не 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тем и общий вопрос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как отправная точка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начинается с кризиса старого порядка: политического, религиозного, хозяйственного или культурного. Именно напряжение делает перемены неизбежными и подталкивает общество к поиску новых решений.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исторический вопрос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 этой темы — не только что изменилось, но и почему люди приняли перемены по-разному. Ответ помогает понять, как идеи становятся исторической силой.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исторического развития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Япония, Реформация, неолит и СССР показывают разные скорости и глубину преобразований. Одни общества перестраиваются через централизацию, другие — через раскол и сопротивление.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затрагивают всё общество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никогда не ограничиваются одной сферой. Изменения в управлении, вере, труде или технологии постепенно затрагивают повседневную жизнь, распределение власти и способы мышления.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два пути развития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развивались в соседнем культурном пространстве, но в разных условиях. Континентальная империя и островное государство по-разному решали задачи власти, порядка и преемственности.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пространство, разные условия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стремился к сильной централизованной власти, способной управлять всей страной. Япония чаще сочетала двор, знать и военных, не уничтожая полностью прежние формы влияния.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государства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Китая решающими были большие территории, реки и необходимость удерживать единство. Для Японии важнее оказались изоляция островов, гибкость заимствований и баланс внутренних сил.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определяла политику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этих стран показывает, что схожие культурные влияния не приводят к одинаковым результатам. Исторический путь зависит не только от идей, но и от структуры общества.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пути расходятся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централизация и бюрократия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китайские государства опирались на ирригацию, сбор налогов и работу чиновников. Управление водными ресурсами и землёй требовало организованной власти и точного контроля на местах.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ранней власти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имперская бюрократия стала главным инструментом объединения огромной страны. Чиновники передавали приказы центра, собирали сведения и следили за исполнением решений на местах.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Чиновничество как опора империи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нередко усиливали власть правителя, укрепляли законы и делали управление более единым. Это помогало держать под контролем разнородные области и многочисленное население.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центра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мер, письма и административных правил снижала различия между регионами. В такой системе главной задачей власти оставалось сохранение порядка на огромной территории.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для 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заимствование и самобытность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Выборочное заимствование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заимствовала из Китая то, что считала полезным: письменность, буддизм и отдельные административные формы. Но эти элементы адаптировались к местным условиям, а не копировались буквально.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без утраты самобытности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Японии показывает, что заимствование чужих образцов не уничтожает самобытность. Напротив, оно может усилить местные традиции, если общество сознательно перерабатывает внешние влияния.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военных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важное место заняло самурайское сословие, связанное с военной службой и землевладением. Оно придало японскому обществу более сословный и во многом военный характер.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собственных институтов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внешнем влиянии сохранялась особая роль императора и придворной аристократии. Это отличало японскую систему от более жёсткой имперской модели Китая.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культуры и религии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укрепляло уважение к иерархии, старшим и службе государству. В Китае и Японии оно помогало формировать представление о правильном общественном порядке.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Конфуцианский порядок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этика в этих обществах работали не только как вера, но и как механизм управления. Они помогали поддерживать дисциплину, подчинение и устойчивость системы.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как инструмент управления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письма и образования повышала статус тех, кто умел учиться и служить. Поэтому знания были не только личным преимуществом, но и ресурсом власти.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социальный капитал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давал людям нравственные ориентиры и поддерживал ценность самодисциплины. В сочетании с местными традициями он становился частью повседневной культуры и политической легитимации.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нравственный авторитет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75" y="1175216"/>
            <a:ext cx="7964351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и разное в двух моделях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Китай и Япония опирались на земледелие, письменность и сильную власть, но строили эти элементы по-разному.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были иерархичными, но Китай стремился к единому центру, а Япония — к сочетанию заимствований с местными институтами.
</a:t>
            </a:r>
            <a:endParaRPr lang="en-US" sz="1495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исторический анализ по теме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Реформации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XVI века католическая церковь всё чаще вызывала недоверие. Продажа индульгенций и демонстративное богатство духовенства подрывали представление о её нравственном авторитете.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усиливалась слабой дисциплиной части духовенства. Разрыв между церковным идеалом и реальной практикой становился заметным для горожан, образованных людей и части знати.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церковной дисциплины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росли национальные монархии и городские элиты. Им требовалась большая самостоятельность от Рима, который вмешивался не только в веру, но и в политику.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независимость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Реформация стала ответом не на один повод, а на целый комплекс противоречий. Религиозный спор совпал с борьбой за власть и влияние.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разных кризисов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и новые религиозные идеи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октября 1517 года Мартин Лютер выступил против продажи индульгенций, поставив под сомнение мысль о «покупке» спасения через церковные практики и пожертвования.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против индульгенций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быстро стали не только богословским спором, но и вызовом церковной иерархии, открыв путь к расколу западного христианства.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прежним порядком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протестантизме на первый план вышли личная вера, самостоятельное чтение Библии и идея ответственности каждого человека перед Богом без обязательного посредничества церкви.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религиозная логика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начала Реформации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 Лютера идеи Реформации быстро вышли за пределы Германии. Их поддержали города, князья и проповедники, для которых разрыв с Римом открывал путь к большей самостоятельности.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старой церковной единственности возникли лютеранство, кальвинизм и англиканство. Каждое течение по-своему отвечало на вопрос о спасении, церкви, власти и роли верующего человека.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конфессии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Швейцарии, Англии и Скандинавии реформы приняли собственные формы. Общим стало ослабление единой церковной власти, но в каждом регионе религиозные перемены шли по-разному и с разной скоростью.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землях религиозный выбор совпал с политическим расчетом. Князья и короли использовали Реформацию, чтобы укрепить власть, ограничить влияние Рима и получить контроль над церковными ресурсами.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фактор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Контрреформация: ответ Католической церкви
</a:t>
            </a:r>
            <a:endParaRPr lang="en-US" sz="2736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ответила на вызов Реформации не только осуждением протестантизма, но и внутренним обновлением. Ей нужно было восстановить авторитет, дисциплину и единство учения.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ответа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Тридентский собор уточнил ключевые догматы и требования к духовенству. Были усилены контроль за церковной жизнью, подготовка священников и надзор за религиозной практикой мирян.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Тридента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сыграли иезуиты. Они создали сеть школ, участвовали в миссиях и помогали католицизму удерживать позиции там, где протестантизм быстро набирал силу.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миссии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 укрепила организацию церкви и позволила католицизму сохранить влияние в Южной Европе. При этом религиозная карта континента уже стала более разнообразной и конфликтной.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перемен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Реформации для Европы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стала источником длительных религиозных конфликтов. В Германии и Франции споры о вере перерастали в войны, потому что религиозный выбор затрагивал власть, собственность и общественный порядок.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Европы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утратила прежнюю религиозную однородность. Вместо единой нормы возникло сосуществование разных исповеданий, что изменило представления о государстве, обществе и границах допустимого.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Конфессия и власть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все теснее связывали свою легитимность с определенной конфессией. В результате религия стала частью политики, а не только личной веры или церковной традиции.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образование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книги резко возросла: перевод Библии, проповедь и полемика сделали чтение важным навыком. Школы и грамотность получили новый импульс, особенно в протестантских регионах.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неолитическая революция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означала переход от присваивающего хозяйства к производящему. Люди начали не только брать ресурсы у природы, но и сознательно выращивать растения и разводить животных.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хозяйства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результатом стало появление устойчивого источника пищи. Производство продовольствия сделало возможными оседлость, запасы и более сложную организацию жизни, но одновременно усилило зависимость от урожая.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произошел примерно 10–12 тысяч лет назад и не в одном центре. В разных регионах мира земледелие и скотоводство возникали независимо, под влиянием местных условий.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очагов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земледелие стало возможным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климатические изменения, накопленный опыт и одомашнивание сделали земледелие более устойчивым.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повседневная жизнь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земледелия закрепило людей на одном месте. Постоянные поселения стали центрами жизни, где строили жилища, хранили запасы и передавали хозяйственные навыки от поколения к поколению.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поселения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стал распределяться сложнее. Одни занимались полем, другие изготовлением орудий, третьи хранением и обменом запасов, поэтому община постепенно превращалась в более организованное хозяйство.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хранения зерна понадобились керамика и склады. Умение обрабатывать глину, прясть и ткать расширило повседневные потребности и сделало хозяйство более разнообразным и специализированным.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ремесла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стала устойчивее, а численность населения выросла. Но вместе с этим усилились зависимость от урожая, риск засухи и объем повседневной работы, особенно в напряженные сезоны.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стабильности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неолита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пищи сделали накопление возможным. Те, кто контролировал запасы, получали больше влияния, а различия между семьями и группами внутри общины стали заметнее и устойчивее.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богатства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формы лидерства: вожди, старейшины и жрецы. Их власть опиралась не только на силу, но и на умение распределять ресурсы и поддерживать порядок.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лидеры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землей и водой стал источником конфликтов. Когда плодородные участки имели решающее значение, общины чаще защищали территорию и выстраивали более жесткие правила совместной жизни.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становилось иерархичным: одни принимали решения, другие подчинялись. Это облегчало управление, но одновременно уменьшало равенство, характерное для более ранних охотничьих групп.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общины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культура и мировоззрение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ремесел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Неолитический мир ускорил развитие ремесел. Обработка камня, глины и тканей стала точнее, а изделия — разнообразнее, что укрепило хозяйственную самостоятельность поселений.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картина мира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тоже менялось: человек сильнее чувствовал зависимость от природного цикла, урожая и коллективного труда. Это усиливало значение ритуалов, памяти и общинной солидарности.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деревни к городу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деревни стали основой будущих городов. Там, где запасы, ремесло и управление сосредотачивались в одном месте, возникали первые центры более сложной общественной жизни.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поселениями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деревнями развивался обмен. Люди передавали не только зерно или сырье, но и навыки, что постепенно связывало отдельные общины в более широкие сети контактов.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нового мышления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1980-х советская экономика демонстрировала стагнацию: темпы роста падали, а прежние управленческие механизмы все хуже отвечали на усложнение производства и общества.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застой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Дефициты, технологическое отставание и разрыв между ожиданиями и реальностью делали перемены неизбежными. Именно на этом фоне стало востребовано «новое мышление».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перемены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 война в Афганистане усиливали нагрузку на систему. Одновременно росло недоверие к прежней внешней политике, которая требовала все больших ресурсов.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давление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древнего земледелия до Реформации и кризиса СССР история показывает один закон: общества меняются, когда старые нормы перестают работать, а новые идеи предлагают иной способ жить, управлять и выживать.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2026-07-26T01:52:01Z</dcterms:created>
  <dcterms:modified xsi:type="dcterms:W3CDTF">2026-07-26T01:52:01Z</dcterms:modified>
</cp:coreProperties>
</file>