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image" Target="../media/image-10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экономической мощи и «полюсы» бедности в 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богатство, технологии и возможности, а где — нехватка ресурсов и развития?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богатыми и бедными странами сформировался исторически и сегодня поддерживается разницей в технологиях, образовании, инфраструктуре и доступе к рынкам. На карте мира это видно как сильные ядра и уязвимая периферия.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неравномерность мирового развития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центра мировой экономики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крупнейшие финансовые потоки, ведущие корпорации и высокотехнологичные отрасли. США задают тон в инновациях, инвестициях и мировом потреблении, влияя на глобальные рынки далеко за пределами региона.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 и Республика Корея стали центрами массового производства, электроники и современных технологий. Их экономический рост опирается на экспорт, инвестиции в науку и тесную связь с мировыми цепочками поставок.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объединяют мощную промышленную базу, развитые банки и устойчивые торговые связи. Регион играет ключевую роль в международной торговле, стандартах производства и научном сотрудничестве.
</a:t>
            </a:r>
            <a:endParaRPr lang="en-US" sz="11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ВВП по регионам: оценки на основе данных Всемирного банка и МВФ, 2023–2024
</a:t>
            </a:r>
            <a:endParaRPr lang="en-US" sz="1175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мира в структуре мирового ВВП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размеры экономик, но и пространственную концентрацию капитала, управления и высокотехнологичного производства.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крупнейших региона формируют основную часть мирового продукта, тогда как многие другие территории остаются на периферии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86489"/>
            <a:ext cx="4063200" cy="2057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мировые лидеры отличаются не только масштабом экономики, но и типом специализации и источниками влияния.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центры различаются по функциям: одни управляют финансами и технологиями, другие специализируются на производстве или сырьевом экспорте.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мировой экономики по данным международной статистики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ведущих экономических центров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территорию центром экономической мощи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Производительность и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производительность труда и крупный внутренний рынок создают устойчивый спрос, позволяют расширять производство и быстрее окупать вложения. Это особенно важно для отраслей, где решающую роль играют масштаб и скорость оборота капитала.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кадры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дороги, порты, связь и цифровые сети сокращают издержки бизнеса и делают территорию привлекательной для инвесторов. Не менее важны квалифицированные кадры, сильная школа и подготовка специалистов для сложных отраслей.
</a:t>
            </a:r>
            <a:endParaRPr lang="en-US" sz="911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 инвестиции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экономической мощи умеют не только производить, но и создавать новые решения. Исследования, венчурный капитал и внедрение технологий дают им преимущество, которое трудно быстро воспроизвести другим регионам.
</a:t>
            </a:r>
            <a:endParaRPr lang="en-US" sz="938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законы, защита собственности и предсказуемая деловая среда снижают риски для бизнеса. Там, где правила понятны и работают одинаково для всех, экономика растёт быстрее и привлекает долгосрочные вложения.
</a:t>
            </a:r>
            <a:endParaRPr lang="en-US" sz="9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OECD, WIPO и Fortune Global 500, 2023–2024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 технологическая концентрация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в исследованиях, патентах и корпоративном управлении формируют устойчивое преимущество, которое усиливает богатство регионов.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лидерство сосредоточено в немногих странах, поэтому именно они задают темп научного и экономического развития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стали символами глобальных рынков капитала. Здесь принимаются решения, влияющие на биржи, инвестиционные фонды и международные кредиты, а ежедневные денежные потоки связывают их с десятками стран и регионов по всему миру.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 Лондон: финансы без границ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строит экономическую силу через порты, логистику и высокие технологии. Эти города соединяют производство, экспорт и управление цепочками поставок, превращая регион в один из главных центров мировой торговли.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Шанхай и Сингапур: узлы азиатского роста
</a:t>
            </a:r>
            <a:endParaRPr lang="en-US" sz="1083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 показывает, что экономическое влияние не всегда связано с размером мегаполиса. Город объединяет банковские функции, транспортную доступность и международные деловые связи, усиливая роль Германии в европейской и мировой системе.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Франкфурт: компактный, но влиятельный
</a:t>
            </a:r>
            <a:endParaRPr lang="en-US" sz="1166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управляют мировой экономикой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круг бедности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низкие доходы и слабые институты взаимно усиливают друг друга в бедных регионах.
</a:t>
            </a:r>
            <a:endParaRPr lang="en-US" sz="12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5648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661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5648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39981" y="1440450"/>
            <a:ext cx="169650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полюсы бедности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Субсахарская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бедность связана с зависимостью от сельского хозяйства, ограниченным доступом к инфраструктуре и уязвимостью к засухам, конфликтам и колебаниям цен на сырьё.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население увеличивается быстрее, чем создаются рабочие места, школы и больницы, бедность становится более устойчивой. Особенно заметно это в странах с молодым населением и слабой экономической базой.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связность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дороги, нехватка транспорта и удалённость поселений затрудняют торговлю, доступ к рынкам и получение услуг. В таких условиях даже продуктивный труд приносит низкий доход.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базовых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 чистой воде, санитарии и медицинской помощи напрямую снижает качество жизни. Это повышает заболеваемость, сокращает трудоспособность и мешает детям получать полноценное образование.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 нестабильность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странах, переживших войны или политический распад, бедность закрепляется особенно быстро. Нестабильные институты мешают долгосрочным инвестициям, а люди теряют безопасность, доходы и перспективы развития.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ключевым социально-экономическим показателям показывает, что уровень доходов тесно связан с продолжительностью жизни, образованием и масштабом бедности.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доходы, тем лучше доступ к здравоохранению и образованию. Низкие доходы обычно сопровождаются более уязвимыми условиями жизни и меньшими возможностями роста.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World Bank и UNDP; качественная группировка по уровню дохода стран.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уровня развития и качества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World Bank, UNDP, ITU и WHO; условный индекс по регионам.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ядром и периферией по условиям жизни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заметны не только в доходах, но и в доступе к базовой инфраструктуре, без которой сложно повысить производительность и качество повседневной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мировой экономики обеспечивает более высокий и стабильный уровень жизни. Периферия отстаёт сразу по нескольким направлениям, что закрепляет разрыв.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не гарантируют богатство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рента
</a:t>
            </a:r>
            <a:pPr algn="l" indent="0" marL="0">
              <a:lnSpc>
                <a:spcPct val="15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нефти, газа или руды могут быстро расти, но без сильных институтов они нередко концентрируются у узкой группы и слабо улучшают жизнь большинства населения.
</a:t>
            </a:r>
            <a:endParaRPr lang="en-US" sz="1088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управления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Прозрачные правила, честное распределение доходов и инвестиции в образование важнее самого факта наличия ресурсов. Именно управление определяет, станет ли богатство основой развития.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ориентированная почти только на экспорт сырья, уязвима к падению мировых цен. Это замедляет диверсификацию, ограничивает рабочие места и мешает развитию переработки.
</a:t>
            </a:r>
            <a:endParaRPr lang="en-US" sz="10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2493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01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 дизайн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ядра чаще создают идеи, проектируют продукцию и задают стандарты качества. На этом этапе формируется основная часть прибыли и контролируется интеллектуальная собственность.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 сборка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экономики часто выполняют трудоёмкие операции, получая меньшую добавленную стоимость. Их роль важна, но финансовый выигрыш остаётся ограниченным.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комплектующие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государства поставляют нефть, металлы, сельскохозяйственное сырьё или детали. Такая специализация усиливает зависимость от внешнего спроса и колебаний цен.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и риски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цепочке нет собственных брендов, технологий и финансовых центров, страна получает меньше доходов и медленнее накапливает компетенции для будущего роста.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глобальная цепочка стоимости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World Bank, IOM и UNCTAD; условное сравнение типов внешних потоков.
</a:t>
            </a:r>
            <a:endParaRPr lang="en-US" sz="108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Миграция, кредиты и денежные переводы как ответ на неравенство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переводы мигрантов становятся регулярным источником денег на еду, обучение и лечение, особенно там, где местный рынок труда слишком слаб.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потоки помогают смягчить бедность, но не заменяют внутреннее развитие. При длительной зависимости усиливаются отток кадров и долговые ограничения.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которые запускают выход из бедности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взаимосвязанных мер: каждый следующий этап усиливает предыдущий и создаёт долгосрочный эффект.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и ответственность центров силы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включает не только экологию, но и сокращение неравенства, защиту прав работников и поддержку долгосрочного международного сотрудничества.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экономики формируют значительную часть выбросов и одновременно обладают ресурсами для перехода к более чистой энергетике, от которого выигрывает весь мир.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соглашения, налоговая прозрачность и честный доступ к рынкам помогают странам периферии получать больше выгоды от участия в мировой экономике.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без 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технологий, совместные исследования и подготовка кадров уменьшают разрыв в производительности и ускоряют развитие менее обеспеченных регионов.
</a:t>
            </a:r>
            <a:endParaRPr lang="en-US" sz="10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трёх разных траекторий развития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город-государство превратился в один из главных финансовых и логистических узлов планеты. Ставка на образование, порядок в управлении и открытость для торговли сделала его экономику высокодоходной и технологичной.
</a:t>
            </a:r>
            <a:endParaRPr lang="en-US" sz="633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Сингапур: порт, который стал центром мира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сделала ставку на массовое образование, экспорт и развитие промышленности. Со временем она прошла путь от бедного послевоенного государства к высокотехнологичной индустриальной державе с сильными глобальными брендами.
</a:t>
            </a:r>
            <a:endParaRPr lang="en-US" sz="595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Корея: путь через индустриализацию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Засушливый климат, быстрый рост населения и слабая инфраструктура делают развитие крайне сложным. Ограниченная диверсификация экономики и нехватка рабочих мест удерживают страну в зоне хронической бедности.
</a:t>
            </a:r>
            <a:endParaRPr lang="en-US" sz="641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Нигер: когда рост не успевает за потребностями
</a:t>
            </a:r>
            <a:endParaRPr lang="en-US" sz="7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825475"/>
            <a:ext cx="4063200" cy="19799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стран показывает, что стартовые условия важны, но решающими чаще становятся качество политики, инвестиции в людей и способность использовать ресурсы для развития.
</a:t>
            </a:r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чаще обеспечивают институты, образование и продуманная стратегия, а не только природные ресурсы или выгодное положение на карте.
</a:t>
            </a:r>
            <a:endParaRPr lang="en-US" sz="1384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 материалам World Bank, UNDP и историко-экономических обзоров.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траекторий развития стран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действительно неравномерна, но её карта меняется. Образование, сильные институты, инфраструктура и справедливые правила торговли способны постепенно ослаблять разрыв между центрами силы и полюсами бедности.
</a:t>
            </a:r>
            <a:endParaRPr lang="en-US" sz="1795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и бедность на карте мира не случайны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2026-06-02T23:14:39Z</dcterms:created>
  <dcterms:modified xsi:type="dcterms:W3CDTF">2026-06-02T23:14:39Z</dcterms:modified>
</cp:coreProperties>
</file>