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России: зачем их изучать?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помогают понять страну через карту, право и историю.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в теме «Границы России»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проходят по суше, морю и воздуху. Чтобы понять их, нужно смотреть на карту, историю и законы, а также на то, как граница влияет на людей.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государственная граница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России граница проходит не только по земле, но и по морским участкам, а также по воздушному пространству. У каждого участка есть свои правила.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границу проходят торговля, транспорт и обмен между людьми. Поэтому она связана не только с безопасностью, но и с повседневной жизнью населения.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отделяет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отделяет одну страну от другой и показывает, где начинаются и заканчиваются её права, обязанности и законы. Это основа государственного порядка.
</a:t>
            </a:r>
            <a:endParaRPr lang="en-US" sz="896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зачем изучает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Границу изучают географы, историки и юристы. Им важно понять, как она появилась, как закреплена и как работает сегодня.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границ России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проходят по земле: через равнины, леса, горы, реки и населённые пункты. Их удобнее видеть на местности, но сложнее точно охранять.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связаны с акваториями у берега. Здесь важны внутренние воды, территориальное море и исключительная экономическая зона, где действуют разные правила.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границы проходят над территорией государства. Они не видны на земле, но имеют строгий правовой режим для полётов и контроля движения.
</a:t>
            </a:r>
            <a:endParaRPr lang="en-US" sz="11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границы наносят на карту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граница становится видимой благодаря условным знакам, подписанным пунктам и точным координатам. Это помогает сравнивать участок на бумаге и на местности.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для точности оказываются линия, координаты и опорные точки: вместе они делают границу читаемой и наглядной.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«Границы России»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границы закрепляют юридически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граница проходит путь от согласования до официального закрепления.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границы: основные зоны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находятся внутри государственной территории. К ним относятся, например, воды портов и заливов, если это прямо установлено правом.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территориальном море государство сохраняет суверенитет, но обязано учитывать установленные международным правом правила прохода судов.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исключительной экономической зоне страна не владеет всем пространством, но имеет права на разведку и использование природных ресурсов.
</a:t>
            </a:r>
            <a:endParaRPr lang="en-US" sz="11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и переходы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страны согласуют, где именно проходит сухопутная граница. Для этого используют карты, договоры и точные ориентиры на местности.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 пропуска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открывают или оборудуют переходы, где проверяют документы, транспорт и грузы. Это делает пересечение границы законным и безопасным.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пограничные службы постоянно следят за режимом границы и при необходимости обновляют порядок пропуска людей и товаров.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36592"/>
            <a:ext cx="527700" cy="469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3894" y="2572500"/>
            <a:ext cx="493237" cy="5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 небе: воздушное пространство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полётов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пространство над страной находится под особым правовым режимом. Полёты возможны только по установленным маршрутам и с соблюдением правил безопасности.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и службы навигации следят за движением самолётов, чтобы избежать опасных сближений и обеспечить точное планирование рейсов.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воздушного движения важен для защиты страны, работы аэропортов и безопасного использования неба над её территорией.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инфраструктура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пропуска и контрольно-пропускные здания помогают проверять документы, транспорт и грузы. Это делает пересечение границы законным и упорядоченным.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освещение и навигационные средства повышают безопасность работы пограничников и спасателей, особенно в труднодоступных местах и в сложных погодных условиях.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знаки и ориентиры закрепляют линию на местности и помогают людям понимать, где проходит государственная граница.
</a:t>
            </a:r>
            <a:endParaRPr lang="en-US" sz="1248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мосты и подъезды к пунктам пропуска связывают пограничные территории с внутренними районами страны. Они нужны для движения людей, грузов и экстренных служб.
</a:t>
            </a:r>
            <a:endParaRPr lang="en-US" sz="11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влияет на границы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природные рубежи помогают быстрее понять, где линия границы проходит по реке, хребту или берегу, а где её нужно проводить особенно точно.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обычно проще распознать и охранять, чем линии на равнинной местности, где требуется более точное согласование.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примерам природных рубежей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границы в истории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и в средневековье границы чаще определялись заселением, силой власти и природными преградами. Линии были не всегда точными и зависели от контроля над территориями.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 договоры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расширения государства появлялись договоры с соседями, которые закрепляли переход земель и порядок соприкосновения территорий. Значение письменных соглашений постепенно росло.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фиксация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и новейшее время карты стали точнее, а границы — подробнее описываться в документах. Это упростило управление, охрану и связь между регионами.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современную эпоху границы подтверждаются международными соглашениями и используются как правовая основа для сотрудничества, контроля и мирного урегулирования споров.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соглашения к действующей границе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юридического решения к практическому закреплению границы на карте и на местности.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решали неудобные участки границы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границу уточняли так, чтобы она лучше соответствовала рекам, дорогам и населённым пунктам. Таблица показывает, зачем это делали и к чему приводило решение.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решения выбирали не ради самого обмена, а чтобы граница стала понятнее, безопаснее и удобнее для жизни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примерам договорного изменения границ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вопросы без конфликта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работают совместные комиссии, где представители обеих стран сверяют данные и обсуждают спорные участки. Такой формат позволяет искать решение без давления и резких шагов.
</a:t>
            </a:r>
            <a:endParaRPr lang="en-US" sz="976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закрепление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согласования результат оформляют в документе, который затем используют на картах и в практической работе служб. Это делает границу понятной и снижает риск новых разногласий.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доказательств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стороны собирают карты, архивные документы и сведения о местности. Это помогает понять, где именно возникло расхождение и какие аргументы опираются на факты, а не на предположения.
</a:t>
            </a:r>
            <a:endParaRPr lang="en-US" sz="9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управляют границами сегодня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рубежа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служба следит за соблюдением правил на рубежах, проверяет документы и помогает пресекать нарушения. Её работа связана с постоянным наблюдением и быстрой реакцией на изменения обстановки.
</a:t>
            </a:r>
            <a:endParaRPr lang="en-US" sz="87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Таможня контролирует перемещение товаров, чтобы законно проходили только разрешённые грузы. Это важно для безопасности, учёта и выполнения правил торговли между странами.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пропуска соединяют дороги, железные пути и пешеходные маршруты. Чем лучше организована инфраструктура, тем быстрее и безопаснее проходят люди, транспорт и службы помощи.
</a:t>
            </a:r>
            <a:endParaRPr lang="en-US" sz="973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 поддерживают рабочие контакты через комиссии, обмен информацией и согласование действий. Такое сотрудничество помогает решать повседневные вопросы и избегать недоразумений.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жизнь людей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влияние границы в приграничных районах, где рядом с переходами появляются рабочие места, склады, сервисы и новые маршруты перевозок.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граница обычно имеет для торговли и транспорта, а также заметно влияет на сельское хозяйство и местную занятость.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влияния приграничного положения на экономику и быт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 по обе стороны границы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приграничных районах люди нередко говорят на близких языках или диалектах, поэтому общение остаётся естественным. Это помогает сохранять взаимопонимание даже при разных государственных правилах.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 часто тянутся через границу много лет. Люди ездят друг к другу в гости, поддерживают родственные отношения и передают традиции от поколения к поколению.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блюда и ремёсла могут быть похожими по обе стороны границы. Такие совпадения напоминают, что культурная близость не исчезает вместе с административной линией.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региона сохраняется в названиях, музеях и местных обычаях. Она помогает понять, почему граница делит территорию, но не всегда разделяет людей по культуре.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FAQ: самые частые вопросы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на самые частые вопросы о границах отвечают география, право и международные договорённости.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ответов сводится к трём основам: граница не случайна, её фиксируют документы, а правила зависят от конкретного участка.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границах России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 — это не только линия на карте, но и результат истории, соглашений и географических условий. Их понимание помогает видеть, как страна связана с соседями и как обеспечивается порядок.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2026-07-27T02:07:47Z</dcterms:created>
  <dcterms:modified xsi:type="dcterms:W3CDTF">2026-07-27T02:07:47Z</dcterms:modified>
</cp:coreProperties>
</file>