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величин углов в геометрии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измеряют числами: от поворота лучей к градусной мере и проверке построений.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измерение углов важно в 9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углы нужны почти везде: в построениях фигур, задачах с параллельными прямыми, окружностью и треугольниками. Точная градусная мера помогает находить неизвестные, сверять чертежи и уверенно сравнивать разные виды углов.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угла и его элементы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выходящие из одной точки. Эта общая точка называется вершиной угла, а лучи — его сторонами. Без вершины нет и угла как фигуры.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 показывает, насколько один луч поворачивается относительно другого. Чем больше поворот, тем больше градусная мера угла и тем «шире» он выглядит на рисунке.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обозначают либо тремя буквами, например ∠ABC, где B — вершина, либо одной буквой, если по условию ясно, какой именно угол имеется в виду. Такое обозначение помогает не путаться в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и опорные величины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опорные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90°, 180° и 360° используют, чтобы сравнивать углы и быстрее выполнять вычисления. На рисунке круг легко представить с выделенными секторами 90°, 180° и 360°.
</a:t>
            </a:r>
            <a:endParaRPr lang="en-US" sz="1062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Полный, развернутый и прямой углы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равен 360°. Половина оборота составляет 180° и соответствует развернутому углу. Четверть оборота равна 90° — это прямой угол.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градусной мере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углов основана на сравнении их величины с опорными значениями 90° и 180° и на полном обороте 360°.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90° и 180° сразу показывает вид угла: острый, прямой, тупой или развернутый, а 360° соответствует полному обороту.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школьной геометрии (классификация углов по градусной мере).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024" y="3524908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транспортир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 градусах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нанесены деления в градусах, обычно от 0° до 180°, а у некоторых моделей — до 360°. Именно по шкале считывают величину угла.
</a:t>
            </a:r>
            <a:endParaRPr lang="en-US" sz="80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совпадает с вершиной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транспортира есть отметка, которую нужно совместить с вершиной угла. Тогда измерение идет от правильной точки, а отсчет не «уезжает» при чтении.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линия вдоль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сторон угла должна лечь на нулевую отметку. Дальше выбирают ту сторону шкалы, где отсчет идет в сторону второй стороны угла.
</a:t>
            </a:r>
            <a:endParaRPr lang="en-US" sz="85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внутренней или внешней шкалы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направлен так, что «удобнее» читать деления с другой стороны, используют внутреннюю или внешнюю шкалу. Главное — от начала до прохода второй стороны угла.
</a:t>
            </a:r>
            <a:endParaRPr lang="en-US" sz="6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измерения угла транспортиром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избежать пропуска делений и путаницы со шкалами.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расположение транспортира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чтение не той шкалы или начало отсчета с неверной отметки. Поэтому полезно сначала проверить положение транспортира, а уже затем считывать число в градусах.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 зависит от совпадения центра транспортира с вершиной угла и от плотного прилегания нулевой линии к одной из сторон. Даже небольшой сдвиг меняет результат, а линии выглядят «почти правильно».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разной величины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как «ширина» угла растет с увеличением градусной меры. Особенно удобно использовать 90° и 180° как ориентиры при проверке.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острые углы находятся ниже 90°, прямой равен 90°, тупые лежат между 90° и 180°, а 180° соответствует развернутому углу.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учебные значения по градусной мере углов (данные для диаграммы)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1°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транспортир обычно позволяет измерять углы с точностью до 1°. Если шкала дает шаг 1–2°, записывают ближайшее значение, используя измерение как проверку построения.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измерение углов транспортиром, точность по шкале.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результат считывают до ближайшего деления.
</a:t>
            </a:r>
            <a:endParaRPr lang="en-US" sz="19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576055"/>
            <a:ext cx="3971100" cy="19913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измерении углов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ошибка, причина и результат. Большинство неточностей возникает не из‑за вычислений, а из‑за неправильной установки и чтения транспортира.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установки (центр и нулевая линия) важнее самих формул: именно эти шаги чаще всего ломают измерение.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типовым ошибкам при работе с школьным транспортиром (учебная практика).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в треугольнике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треугольника в сумме дают 180°. Поэтому, если два угла известны, третий находят как разность 180° и суммы двух данных углов.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50° и 60° третий угол равен 180° − (50° + 60°) = 70°. Даже если вычисление сделано верно, измерение проверяет точность построения.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помогает увидеть ошибки: стороны могли быть проведены чуть смещённо, или углы рассчитаны по неверным величинам. Несовпадение суммы служит сигналом исправить чертёж.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вокруг точки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круговой схеме удобно сравнивать пары углов, которые вместе дают полный оборот. Это позволяет быстро находить второй угол при смежных построениях.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углов «встречаются» вокруг одной вершины, их общая сумма фиксирована: 360°. Значит, задачу можно решать через уравнение сумм.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геометрическая закономерность полного оборота вокруг точки (без привязки к данным).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окружающих предметах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Тетрадный лист и 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 тетрадных листах часто оказываются прямыми: угол клетки повторяет школьные обозначения 90°. Даже при повороте страницы взгляд легко находит прямые пересечения линий, как в геометрической модели.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 и плитка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Рамы окон и дверей задают знакомые ориентации: прямой угол виден в стыке откосов и наличников. На кухонной плитке прямые линии особенно заметны, а небольшие сдвиги помогают замечать точность построений.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указатели и элементы мебели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образуют острые и тупые углы: в разное время они «скользят» между 30° и 150° и наглядно меняют величину поворота. Похожие формы встречаются в дорожных указателях и конструкциях мебели.
</a:t>
            </a:r>
            <a:endParaRPr lang="en-US" sz="8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построенного угла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соответствия чертежа заданной величине угла с опорой на измерение транспортиром.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и секунды в измерении углов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градусов, в геометрии используют минуту и секунду. Связь простая: 1° = 60′, а 1′ = 60″, то есть 1° = 3600″.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точность важна там, где углы нужно измерять максимально аккуратно: в астрономии, геодезии, навигации и картографии.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минуты и секунды встречаются реже, но они помогают понять, что градусная мера бывает записана с высокой детализацией.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угла на глаз и измерение транспортиром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зрительной оценки легко заранее предположить величину, но точность подтверждается измерением. Для 30°, 60°, 120° и 150° инструмент даёт проверяемый результат.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Глазомер помогает ориентироваться, однако без транспортира ответ может «уехать» на несколько делений. Для надёжного решения в тетради нужен измеренный угол.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сопоставление зрительной оценки и измерения транспортиром (без привязки к экспериментальным числам).
</a:t>
            </a:r>
            <a:endParaRPr lang="en-US" sz="7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углы и их суммы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опорных значений и их смысл помогает быстро вычислять и проверять ответы без лишних построений.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работают как «якоря»: по ним удобно сравнивать результат измерений и быстро находить недостающие углы через суммы.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опорных углов: 90°, 180°, 360° (школьная геометрия).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37981" y="2233945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умения измерять углы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формирует привычку проверять результат. Ученик лучше видит, насколько построение близко к заданному, и быстрее исправляет ошибки на рисунке.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чертежей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требует точного совмещения центра и нулевой линии. Поэтому растёт культура работы с инструментами и точность линий на бумаге.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напрямую связана с планами, графиками и техническими рисунками. Точное понимание углов упрощает чтение чертежей и описаний.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для сложных 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навык измерения становится фундаментом для доказательств и задач с построениями. Он помогает уверенно работать с координатной плоскостью.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углы разных величин, развивается понимание поворотов и направлений. Это помогает легче представлять фигуры и их свойства.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углы — надёжные решения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измеряют в градусах, а транспортир помогает определить его величину. Опорные 90°, 180° и 360° ускоряют сравнение, а правильная установка инструмента и чтение делений защищают от ошибок.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2026-05-13T10:00:48Z</dcterms:created>
  <dcterms:modified xsi:type="dcterms:W3CDTF">2026-05-13T10:00:48Z</dcterms:modified>
</cp:coreProperties>
</file>