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Гумилёв. «Капитаны»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Путешествие, мужество и выбор своего пути в поэме Гумилёва.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Гумилёв: поэт эпохи открытий
</a:t>
            </a:r>
            <a:endParaRPr lang="en-US" sz="349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 жил в эпоху, когда особенно ценили путешествия, открытия и сильный характер. Его поэзия соединяет романтику дальних стран и точные, ясные образы реального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произведение «Капитаны»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«Капитаны» — лирическое произведение, построенное как движение вперёд. Через морские образы поэт показывает не просто плавание, а поиск цели и проверку человеческого характера.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повторяются слова и детали, связанные с дорогой: корабль, компас, звёзды, горизонт, шторм. Эти мотивы связывают отдельные части в единый образ путешествия.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поэмы раскрывает новый смысл образа капитана. Сначала важна романтика пути, затем — ответственность, а после — стойкость перед испытанием и внутренняя свобода.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капитана в поэме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у Гумилёва — это не только человек у штурвала. Он умеет принимать решения быстро и уверенно, даже когда вокруг опасность и неизвестность.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морской вождь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соединяет мужество, дисциплину и готовность отвечать не только за себя, но и за других. Поэтому капитан становится символом силы характера и стремления к далёкой цели.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мотивы поэмы
</a:t>
            </a:r>
            <a:endParaRPr lang="en-US" sz="367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образы чаще всего определяют настроение поэмы и её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движением и испытанием: море и путь ведут вперёд, а опасность и честь проверяют героя.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Н. С. Гумилёва «Капитаны»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 Гумилёва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точные и яркие слова, поэтому морские картины легко представить. Читатель видит волны, ветер, звёзды, паруса и чувствует пространство открытого моря.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заметны эпитеты и повторяющиеся образы, которые создают ощущение движения. Благодаря этому текст звучит напряжённо, но одновременно торжественно.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напоминает плавание: он передаёт покачивание, порывы ветра и постоянный зов вперёд. Так форма помогает почувствовать содержание.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произведения и их смысл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поэмы раскрывает образ капитана с новой стороны и приближает к главной мысли.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поэмы показывает развитие образа: от мечты о дороге к пониманию ответственности и внутренней свободы.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Н. С. Гумилёва «Капитаны»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пространство испытания
</a:t>
            </a:r>
            <a:endParaRPr lang="en-US" sz="362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море не только красиво, но и опасно. Шторм, темнота и сильный ветер заставляют человека проверить себя и не потерять уверенность.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спокойствием и бурей делает путь особенно напряжённым. Морская стихия помогает увидеть, насколько герой готов к трудностям и неизвестности.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капитана
</a:t>
            </a:r>
            <a:endParaRPr lang="en-US" sz="293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образа в поэме Н. С. Гумилёва «Капитаны»
</a:t>
            </a:r>
            <a:endParaRPr lang="en-US" sz="9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черты произведения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стремится к далёким странам и необычной жизни. Ему тесен спокойный, привычный мир, поэтому он выбирает дорогу, полную неизвестности.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поэме похоже на пространство мечты. Здесь человек может показать смелость, выдержку и готовность идти вперёд, не отступая перед трудностями.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настроение создают образы горизонта, звёзд и ветра. Они делают мир поэмы широким, красивым и чуть таинственным.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сильный человек, который не боится риска. Именно поэтому «Капитаны» напоминают романтическую песню о свободе и выборе пути.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тексте
</a:t>
            </a:r>
            <a:endParaRPr lang="en-US" sz="32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заметно, как морская лексика делает картину живой и зримой.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выразительность создают эпитеты и повторяющиеся образы моря: они усиливают движение, напряжение и романтический тон.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Н. С. Гумилёва «Капитаны»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«Капитанов» с акмеизмом
</a:t>
            </a:r>
            <a:endParaRPr lang="en-US" sz="354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важны точные предметные детали: палуба, паруса, звёзды, компас, шторм. Они создают чёткую, почти осязаемую картину морского пути.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Гумилёв избегает расплывчатых чувств и общих слов. Вместо этого он показывает героя через конкретные действия, обстановку и видимые признаки его характера.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соответствует акмеизму: ясность, точность, уважение к реальному миру и интерес к сильной, собранной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открытий и дальних дорог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людей особенно привлекали экспедиции, новые карты и рассказы о неизведанных землях. Парусный корабль и морской горизонт легко вызывали мечты о смелом пути и далёких странах.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 как герой своего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капитана связывался не только с морем, но и с умением принимать решения. Для читателя той эпохи он был человеком, который знает направление и не теряется перед риском.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компас и путь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карта и компас в воображении сразу напоминают о поиске дороги. Эти предметы помогают понять настроение времени: мир кажется большим, а путешествие — важным испытанием и открытием.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интерес к путешествиям
</a:t>
            </a:r>
            <a:endParaRPr lang="en-US" sz="30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982353"/>
            <a:ext cx="3950100" cy="16148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морские образы помогают раскрыть смысл поэмы.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связаны с движением вперёд: герой не стоит на месте, а выбирает путь, выдерживает испытания и сохраняет внутреннюю стойкость.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Гумилёв, «Капитаны»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 произведения
</a:t>
            </a:r>
            <a:endParaRPr lang="en-US" sz="3514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чувствуется торжественный, почти героический тон: море изображено как великая стихия, а капитан — как человек, достойный уважения и восхищения.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тексте есть напряжение. Шторм, темнота и опасность напоминают, что путь к цели никогда не бывает лёгким и требует смелости.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такого сочетания восхищения и тревоги поэма звучит как песня о стойкости: герой идёт вперёд, несмотря на испытания и неизвестность.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настроения по частям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напряжение не исчезает полностью: оно делает победный финал более убедительным.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проходит путь от восторга к тревоге и затем к серьёзному, уверенно звучащему итогу.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интонации поэмы Н. С. Гумилёва «Капитаны»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запоминается
</a:t>
            </a:r>
            <a:endParaRPr lang="en-US" sz="3789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сразу привлекает яркими морскими картинами: корабль, волны, звёзды и ветер создают живое ощущение настоящего плавания и дальнего пути.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капитана делает текст сильным и понятным: это человек, который умеет отвечать за других, не боится трудностей и держит курс.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стихов передаёт движение и напряжение, поэтому чтение напоминает путешествие, где есть ожидание, риск и постоянное продвижение вперёд.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соединяет мечту о приключениях с важной мыслью: свобода связана не только с дорогой, но и с характером, честью и ответственностью.
</a:t>
            </a:r>
            <a:endParaRPr lang="en-US" sz="119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произведения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последовательности образов и смыслов в поэме Н. С. Гумилёва «Капитаны».
</a:t>
            </a:r>
            <a:endParaRPr lang="en-US" sz="9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на уроке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капитана вызывает уважение? Ответ помогает понять, как в поэме соединяются смелость, ответственность и умение вести других за собой.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морские детали создают настроение? Если заметить шторм, звёзды, паруса и горизонт, легче увидеть, как строится образ пути и дальнего странствия.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 от начала к финалу? Этот вопрос помогает связать ритм, интонацию и главную мысль о силе характера.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человек, который держит курс
</a:t>
            </a:r>
            <a:endParaRPr lang="en-US" sz="3192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«Капитаны» показывают, что настоящий герой не только мечтает о дальних странах, но и умеет отвечать за выбор, выдерживать испытания и сохранять честь на своём пути.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2026-05-22T12:23:20Z</dcterms:created>
  <dcterms:modified xsi:type="dcterms:W3CDTF">2026-05-22T12:23:20Z</dcterms:modified>
</cp:coreProperties>
</file>