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706" y="0"/>
            <a:ext cx="54700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 Films: тема для урока английского языка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технологии и мнение на английском в одной теме.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0" y="0"/>
            <a:ext cx="46646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3D films удобно изучать на английском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3D films использует знакомую лексику о кино, технике и впечатлениях. На её основе легко тренировать сравнения, объяснения с because и so, а также короткие ответы о том, что кажется более exciting, realistic или comfortable.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урока: основные слова по теме 3D films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слов помогают описывать фильм, технологию и личное мнение без сложных конструкций.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распределяется равномерно: на уроке важны и кинотермины, и слова для оценки, и глаголы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лексике темы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3D film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глубины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 film создаёт иллюзию объёма: изображение кажется не плоским, а пространственным. Зритель воспринимает сцену так, будто предметы находятся на разных расстояниях друг от друга.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глаз получает немного разную картинку. Мозг соединяет эти изображения в один образ, поэтому возникает ощущение глубины и более естественного пространства на экране.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очков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glasses помогают разделить изображения для левого и правого глаза. Без них эффект объёма обычно слабее, а иногда картинка кажется неясной или неудобной.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2D и 3D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2D means two-dimensional, то есть плоское изображение. 3D means three-dimensional, поэтому на экране заметнее объём, расстояние и расположение объектов в сцене.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337114"/>
            <a:ext cx="4750071" cy="11386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2D и 3D: сравнение на английском языке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строить сравнения и короткие ответы на уроке.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2D проще и ярче, а 3D чаще даёт ощущение глубины и реалистичности, но требует большего внимания к комфорту.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861" y="2327342"/>
            <a:ext cx="264315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Очки, которые разделяют изображение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Polarised glasses, active shutter glasses and anaglyph glasses работают по-разному, но цель у них одна. Они помогают каждому глазу увидеть свою часть картинки, чтобы мозг собрал объёмное изображение.
</a:t>
            </a:r>
            <a:endParaRPr lang="en-US" sz="941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 проектор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кинотеатре projector отправляет изображения на screen, а настройка оборудования влияет на чёткость эффекта. Если изображение совпадает точно, 3D выглядит убедительнее и не мешает смотреть фильм.
</a:t>
            </a:r>
            <a:endParaRPr lang="en-US" sz="927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фильтры и линзы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очков важны lens и filter, потому что они отделяют изображения и уменьшают путаницу. Именно поэтому одна pair of glasses может сильно менять впечатление от сеанса.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 glasses and cinema equipment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adjectives for describing 3D films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хорошего отзыва подойдут слова exciting, realistic, colourful, impressive и immersive. Они помогают сказать, что фильм не только красивый, но и создаёт сильное впечатление у зрителя.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3D утомляет, можно использовать tiring, dark, uncomfortable, confusing и expensive. Эти прилагательные удобно применять, когда эффект объёма мешает просмотру или не выглядит убедительно.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полезны модели more exciting than, less comfortable than, brighter than и easier to watch. С их помощью легко сравнить 2D и 3D без длинных объяснений.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отзыв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more realistic in some scenes и memorable for the audience помогают завершить мнение. Они подходят для мини-отзыва, где важно сказать и о впечатлении, и о причине.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сценах 3D заметнее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эффект работает там, где есть движение, глубина пространства и чёткое разделение переднего и заднего плана.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 лучше всего заметен в динамичных и пространственно насыщенных сценах; статичные эпизоды обычно дают более слабый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для учебной диаграммы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38309"/>
            <a:ext cx="603375" cy="536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44150"/>
            <a:ext cx="603375" cy="5363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3D films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сильное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 делает просмотр более exciting и memorable. Зритель лучше чувствует масштаб сцены, а некоторые моменты кажутся ближе к приключению, чем обычный просмотр фильма.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визуальных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Объёмное изображение помогает notice visual details more clearly. Это особенно заметно в сценах с яркими объектами, движением и хорошо разделёнными планами.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вовлечения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3D sometimes feels closer to a game or an adventure. Из-за этого фильм воспринимается более immersive, а внимание удерживается дольше.
</a:t>
            </a:r>
            <a:endParaRPr lang="en-US" sz="1393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 ярких жанрах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особенно удачен для action, fantasy и colourful animation. В таких фильмах визуальные эффекты и движение помогают 3D выглядеть действительно убедительно.
</a:t>
            </a:r>
            <a:endParaRPr lang="en-US" sz="13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Минусы и ограничения 3D films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Темнее изображение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3D-фильмы часто выглядят darker than 2D films, потому что очки уменьшают brightness. Из-за этого некоторые сцены теряют часть деталей и становятся менее удобными для просмотра.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глаз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просмотра зрители могут чувствовать tiredness, особенно если изображения плохо совпадают. Тогда 3D перестаёт быть интересным и начинает мешать комфорту.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для каждого фильма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фильмах с большим количеством диалогов и малым движением 3D часто даёт меньше пользы. Эффект объёма заметен слабее, чем в динамичных сценах.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3D почти не улучшает фильм, но ticket becomes more expensive. Кроме того, некоторым зрителям такие сеансы кажутся less comfortable than обычный показ.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3D film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схема: от создания двух изображений до восприятия объёма зрителем.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416" y="1496961"/>
            <a:ext cx="2611609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 in animation and computer graphics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работа камеры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3D-анимации художники могут точнее управлять камерой, поэтому движение выглядит плавнее. Это помогает сделать scene понятной, а visual effect — более аккуратным и выразительным.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цвет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colours и продуманное lighting делают глубину заметнее. В мультфильмах контуры обычно чёткие, поэтому зрителю легче различать foreground и background даже в сложных кадрах.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character design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character design помогает персонажам выглядеть объёмно без лишних эффектов. Когда форма, тени и пропорции подобраны удачно, зритель лучше замечает depth в каждом эпизоде.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Computer graphics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Computer graphics дают авторам больше контроля над объектами и пространством. Поэтому 3D-эффект часто кажется smoother, а сама история — more immersive для детской и подростковой аудитории.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3D films и их значение для кино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фильмы показывают, что 3D по-разному работает в анимации, фантастике и фильмах о приключениях.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формат по-разному усиливает зрелищность: в фантастике он подчёркивает масштаб, а в анимации — цвет, форму и движение.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данные о фильмах и их выходе в прокат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21" y="1983800"/>
            <a:ext cx="466413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2800" y="2004271"/>
            <a:ext cx="478654" cy="4254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1250" y="2025545"/>
            <a:ext cx="478654" cy="38292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 films at the cinema and at home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кинотеатре 3D обычно выглядит сильнее: экран больше, а оборудование настроено точнее. Это помогает глубине изображения и делает просмотр более убедительным.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просмотр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3D встречается реже: его поддерживают некоторые телевизоры, VR-устройства и специальные экраны. Однако эффект часто слабее, чем в оборудованном зале.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зависит от размера экрана, расстояния до зрителя и устройства. Если параметры подобраны удачно, изображение кажется clearer, brighter и more comfortable для глаз.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качество 3D-эффекта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можно обсудить, почему даже хороший фильм может выглядеть слабее при плохой настройке оборудования или неудобном расстоянии до экрана.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точное совмещение изображений важнее всего: они сильнее всего влияют на чёткость, комфорт и общее впечатление от просмотра.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урока, основанная на логике работы 3D-изображения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комфортного просмотра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самочувствием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сеанса важно замечать усталость глаз и не игнорировать дискомфорт. Если зрение напрягается слишком сильно, лучше сделать паузу и отдохнуть.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правильное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зависит от расстояния до экрана и положения в зале. Слишком близкое место может ухудшить восприятие объёма и сделать просмотр менее удобным.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настройки зала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настроенный зал помогает избежать лишней темноты и размытости. Когда картинка чёткая, зрителю легче воспринимать depth и не утомляться быстро.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Останавливать просмотр при симптомах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появляются headache, nausea или double vision, просмотр нужно прекратить. Важно помнить, что здоровье и comfort всегда важнее, чем эффектный film.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популярность 3D меняется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фильм выигрывает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 особенно полезен там, где много движения и ярких визуальных сцен. В диалоговых фильмах этот эффект часто почти не меняет восприятие истории.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затраты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3D-версии требует больше времени, технологий и денег. Поэтому студии используют формат там, где он действительно усиливает впечатление от фильма.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зрителей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Аудитория выбирает 3D не только из-за новизны, но и из-за качества результата. Если эффект слабый, интерес к такому сеансу быстро снижается.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остаётся важным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 не стал обязательным для каждого релиза, но он по-прежнему полезен в анимации, фантастике и приключениях, где визуальная глубина особенно заметна.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3D works best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последовательность: от качества сцены и техники до реакции зрителя.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шаги помогают коротко описать 3D-эффект и сравнить его с 2D на уровне 9 класса.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минимальный набор опорных слов и фраз, который помогает быстро строить понятный устный ответ без сложных грамматических конструкций.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набор фраз для устного ответа по теме 3D films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3D films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 films помогают создать ощущение глубины и делают некоторые сцены ярче и впечатляюще. Но качество эффекта зависит от фильма, оборудования и удобства просмотра.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2026-05-31T11:39:41Z</dcterms:created>
  <dcterms:modified xsi:type="dcterms:W3CDTF">2026-05-31T11:39:41Z</dcterms:modified>
</cp:coreProperties>
</file>