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духовенство и молитвы за род человеческий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молитвы за всех и роль духовенства в поддержании мира и добра в обществе.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молитв за человечество в разных религиях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мировых религиях молитвы за людей и мир занимают важное место. В христианстве духовенство — священники и монахи — веками организуют молитвы, влияющие на верующих и общество.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разделяется на «белое» — приходские священники и диаконы, и «черное» — монашествующие, включая монахов и игуменов, различающиеся по уставу и стилю жизни.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степени служения включают епископов, пресвитеров (священников) и диаконов, каждая из которых выполняет особые функции в духовной иерархии.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духовенство больше сосредоточено на общинной работе, тогда как черное служит в монастырях, поддерживая молитвенное и аскетическое служение.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группы духовенства в христианстве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«О всем мире» на литургии выражает просьбу о мире и благополучии всего человечества в ежедневном богослужении.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Прошения во время утрени и вечерни включают мольбы о здоровье, добрых делах и милости к каждому человеку на земле.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панихидах молитвы направлены за упокой душ усопших, что является важной частью общинного поминовения.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молитвы в богослужении за всех людей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молитва в храме способствует духовному единству прихожан, укрепляя чувство общности и взаимопомощи.
</a:t>
            </a:r>
            <a:endParaRPr lang="en-US" sz="9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как центр молитвенной жизни и совместных богослужений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значение храма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представляет собой духовный центр, где верующие собираются для молитвы. Алтарь — святая часть храма, откуда начинается богослужение и молебны за весь род человеческий.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хора в богослужении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Хоры исполняют важные песнопения, поддерживая молитвенный настрой. Их голос помогает прихожанам глубже погружаться в молитву и создает атмосферу единения.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прихожан в общем служении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Верующие следуют за священником в объединенной молитве, участвуют в таинствах и обрядах, что укрепляет духовные связи между поколениями и членами общины.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Всенощное бдение — ночное богослужение с особой торжественной атмосферой, которое проводится накануне важных церковных праздников.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молитвенных служб: от всенощного бдения до молебна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Литургия — главное воскресное и праздничное богослужение, включающее большое количество молитв за мир и всех людей.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Молебен — короткая служба, посвященная конкретным нуждам общины или отдельных верующих, часто сопровождается чтением особых прошений.
</a:t>
            </a:r>
            <a:endParaRPr lang="en-US" sz="9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календарные дни для молитвы за род человеческий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праздники проходят особые богослужения с молитвами за мир, здоровье и защиту всех людей. Участие объединяет разные поколения верующих.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службы объединяют верующих в общей молитве за благополучие всего рода человеческого.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церковные календари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древнерусских летописях фиксируются молитвы за дождь во время засух, призывающие Божию милость на землю и урожай.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молитв духовенства в трудные времена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эпидемий священники совершали особые молебны, прося о прекращении болезней и исцелении больных.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дни осады городов духовные лица объединяли верующих в молитвах о защите и обороне от врагов.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Жития святых подчеркивают силу коллективной молитвы как средства духовной поддержки и объединения народа в беде.
</a:t>
            </a:r>
            <a:endParaRPr lang="en-US" sz="9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Священники регулярно служат молебны за здоровье и безопасность, проявляя заботу о жизненных нуждах прихожан.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духовенства в повседневных молитвах за людей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Молитвы сопровождают важнейшие события жизни: крещение, венчание и отпевание, символизируя духовную поддержку каждого этапа.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службы духовенство укрепляет единство общины, выражая любовь и ответственность за каждого верующего.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Одеяния духовенства во время молитвы и их символика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Стихарь — символ чистоты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белый стихарь подчеркивает духовную невинность и чистоту, необходимую для служения Богу и людям во время молитвенных служб.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Епитрахиль — знак духовной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Епитрахиль, носимый священником на шее, символизирует ответственность и благодать, даруемую для проведения таинств и молитвенного служения.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 и украшения как символы верности и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Распятый крест на груди выражает верность Богу, а золотые и серебряные детали одежды отражают славу и божественный свет в служении духовенства.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Священнослужитель ведёт молитвенное служение, читая гимны и прошения, объединяя голоса верующих в общем обращении к Богу за благо всего мира.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выполняет функцию посредника, выражая коллективные нужды и просьбы общины, поддерживая связь между верующими и высшими силами через молитву.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свои слова и действия священник укрепляет духовное единство прихожан, помогая им чувствовать поддержку и взаимопонимание внутри общей молитвы.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священнослужителя в общей молитве за людей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молитвенный ритм и выражение общих забот способствуют формированию доверия и сплочённости внутри церковной общины, укрепляя духовные связи.
</a:t>
            </a:r>
            <a:endParaRPr lang="en-US" sz="9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Молитвы обычно включают просьбы о всеобщем мире, здоровье и благополучии для детей и взрослых, отражая главные жизненные потребности общества.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также просит о прощении грехов, милосердии и терпимости среди людей, подчеркивая важность нравственных ценностей и духовного развития.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трудные периоды — стихийные бедствия, болезни — молитвы становятся особенными, выражая стремление к поддержке и спасению общества.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молитв за род человеческий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моменты: когда молитва духовенства объединяла общество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 — Смутное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политических и социальных кризисов духовенство призывало народ к объединению через молитвы, укрепляя веру и надежду на лучшее будущее.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войны священники проводили службы, молясь за мир и победу, поднимая боевой дух и поддерживая мораль защитников и граждан.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эпидемий молитвы о исцелении и защите помогали сохранять доверие людей и дарили духовное утешение в испытаниях.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и неурожаи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моменты природных бедствий духовенство организовывало особые молебны, призывая к единству и взаимопомощи среди поражённых общин.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монастырей и монахов в молитвы о людях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Троице-Сергиева лавра — духовный оплот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монастыре монахи ежедневно совершают молитвы за всех людей, ведя списки нуждающихся и строго придерживаясь монастырских уставов. Их преданность — пример стойкости и веры.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Оптина пустынь — центр молитвенной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сохраняются древние традиции молитвенного служения, монахи в тихой сосредоточенности просят о мире, здоровье и спасении для всего мира и каждого человека.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Валаам — молитвы на островах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Валааме монахов объединяет строгий пост и постоянные молитвы за род человеческий, что поддерживает атмосферу духовного мира и внутренней гармонии.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Крестные ходы: всеобщая молитва и единение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Пасхальный крестный ход в Москве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тысячи верующих проходят с крестом у Храма Христа Спасителя, объединённые желанием помолиться за мир и здоровье всей страны, включая детей, родителей и священников.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Крестные шествия в регионах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духовенством по улицам малых городов и деревень идут семьи и учителя, выражая общую веру и поддержку через молитвенное шествие и песнопения.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Молитвенный союз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Крестные ходы объединяют все возрастные группы, создавая эмоциональную связь и общее духовное переживание, укрепляя чувство причастности к большому церковному сообществу.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молитвенных традиций от духовенства к народу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4263" y="11557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 — обучение грамоте через молитвы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Священники учили детей читать и писать на основе церковных текстов, вовлекая их в молитвенную традицию и развитие культуры письменности.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946563" y="31005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XVII–XVIII века — сохранение рукописей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активно переписывалo Евангелия и молитвословы, обеспечивая преемственность знаний и оберегая культурное наследие народа.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643663" y="11557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издание молитвенных книг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Молитвы доступны в напечатанном виде, продолжая традицию обучения и духовного просвещения нового поколения верующих.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Всероссийские молебны собирают тысячи храмов и монастырей для совместной молитвы за народ, укрепляя единство и духовную связь страны.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Общенациональные молебны в современной России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— День славянской письменности и память святителя Николая, когда церкви по всей России объединяются в молитвенном служении.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масштабные мероприятия привлекают даже светских людей, подчеркивая важность духовной жизни в современном обществе.
</a:t>
            </a:r>
            <a:endParaRPr lang="en-US" sz="9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способы молитвенного служения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Онлайн-богослужения и видеотрансляции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духовенство использует интернет для проведения служб, позволяя верующим участвовать в молитве из дома и поддерживать связь друг с другом на расстоянии.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с молитвами и календарями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помогают следить за церковными праздниками, читать тексты молитв и участвовать в духовной жизни, что делает веру доступной для молодёжи и занятых людей.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Молитвы священников помогают верующим справляться с жизненными трудностями, приносят утешение в периоды горя и скорби.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молитвы духовенства для людей сегодня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вдохновляет общину на добрые дела и взаимопомощь, укрепляя нравственные и духовные ценности общества.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совместные молитвы верующие ощущают поддержку и единение, что способствует развитию гармоничных отношений в сообществе.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Священнослужители служат примером заботы и любви, особенно для молодого поколения, формируя культуру милосердия и толерантности.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духовенство и молитва как сила единства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духовенства в молитвах сегодня сохраняет важность для укрепления общин, поддержки людей в испытаниях и воспитания взаимного уважения и заботы в обществе.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2026-05-10T14:09:45Z</dcterms:created>
  <dcterms:modified xsi:type="dcterms:W3CDTF">2026-05-10T14:09:45Z</dcterms:modified>
</cp:coreProperties>
</file>