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в 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словах, которые уточняют предмет без его названия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часто встречаются в текстах и речи. Они помогают точнее понимать смысл, правильно строить фразы и без ошибок уточнять существительные.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эти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смысловых оттенков помогают передавать эти местоимения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могут обозначать целое, выбор, выделение, сходство или отличие.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местоимения, их смысл и короткий пример употребления.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местоимения подчеркивают полноту, другие — выбор или отличие, поэтому значение всегда важно для правильного употребления.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определительное местоимение
</a:t>
            </a:r>
            <a:endParaRPr lang="en-US" sz="2778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смыслу и связи со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5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55131" y="1483351"/>
            <a:ext cx="249187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08701"/>
            <a:ext cx="391500" cy="3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входят в разряд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и всякий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 целом, о повторяемости или о множестве вариантов. Они часто встречаются в учебных формулировках и в обычной речи.
</a:t>
            </a:r>
            <a:endParaRPr lang="en-US" sz="118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 сам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выражает свободный выбор, а сам — самостоятельность или выделение. Эти значения помогают точнее передавать смысл без лишних слов.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указывает на любой предмет из ряда. Оно легко сочетается с существительными и часто встречается в примерах, связанных со школьной жизнью.
</a:t>
            </a:r>
            <a:endParaRPr lang="en-US" sz="1171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 другой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показывает высшую степень признака, а другой и иной указывают на отличие или замену. В речи они выполняют разные задачи.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особенно часто встречаются каждый, весь, сам, самый и другой. Именно их школьники обычно замечают первыми.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сам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сам подчеркивает, что действие выполнено без помощи или лично. Оно показывает самостоятельность говорящего или действующего лица и не связано со сравнением признаков.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самый, наоборот, усиливает признак и выделяет предмет среди других. Оно употребляется в сочетаниях вроде самый высокий или самый интересный и не заменяет слово сам.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действие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степень признака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слово каждый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формы слова каждый по падежам. Это помогает правильно связывать его с существительным.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изменяется по падежам и согласуется с существительным, поэтому его форма зависит от роли в 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существительным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обычно согласуются с существительным в роде, числе и падеже. Поэтому форма слова меняется вместе с тем словом, которое оно уточняет.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каждый день, каждая книга, каждое правило. Здесь местоимение принимает ту же форму, что и существительное, к которому относится.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употребляются формы все, другие, любые. Они помогают назвать сразу несколько предметов и сделать высказывание точным и естественным.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согласование нарушено, предложение звучит неудачно. Правильный выбор формы делает речь грамматически верной и понятной для слушателя или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определительные местоимения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 примерах из школьных упражнений и показывает не корпусную статистику, а наглядное распределение слов.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каждый и весь: они универсальны и удобны для учебных формулировок. Остальные слова встречаются реже, но выполняют более точные смысловые задачи.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примерам из школьной темы «Определительные местоимения»
</a:t>
            </a:r>
            <a:endParaRPr lang="en-US" sz="130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в предложении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— определение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обычно уточняют существительное и отвечают за признак предмета: каждый ученик, весь класс, другой ответ. Они помогают сразу понять, о каком предмете идёт речь.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быть подлежащим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местоимение само становится главным членом предложения: Все пришли. Сам ответил первым. В таких случаях оно обозначает не признак, а участника действия.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зависит от контекста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синтаксическую роль, нужно смотреть на связь со словами в предложении и на значение местоимения. Одно и то же слово может выполнять разные функции.
</a:t>
            </a:r>
            <a:endParaRPr lang="en-US" sz="13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слова — два разных оттенка смысла
</a:t>
            </a:r>
            <a:endParaRPr lang="en-US" sz="2658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Весь: когда речь идёт о полном объёме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класс провёл весь день в школе, и на перемене никто не уходил раньше времени. Слово весь подчёркивает, что предмет или время берутся целиком, без остатка. Поэтому его легко узнать в сочетаниях с названиями времени и целого предмета.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Целый: когда важно состояние или длительность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лежал целый лист бумаги, не помятый и не порванный. А потом прошёл целый час, пока ребята завершали задание. Здесь слово целый показывает либо сохранность предмета, либо долгий промежуток времени, а не просто полноту.
</a:t>
            </a:r>
            <a:endParaRPr lang="en-US" sz="8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определительные местоимения от других местоимений
</a:t>
            </a:r>
            <a:endParaRPr lang="en-US" sz="1961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 значению слова определить его разряд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случаи смешения похожих слов и способы выбрать верный вариант по смыслу.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из-за сходного звучания слов. Значение местоимения помогает выбрать точное употребление и избежать смешения оттенков смысла.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 определительными местоимениями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всё время и каждый день помогают говорить о повторяемости действий. Они часто встречаются в рассказах о распорядке, привычках и школьной жизни, поэтому легко узнаются в тексте.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любой ценой, сам по себе и сам собой передают разные оттенки: настойчивость, самостоятельность и естественность. Такие обороты делают речь более выразительной, но остаются привычными для носителя языка.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другой раз и иной раз употребляются, когда речь идёт о случае или эпизоде без точного уточнения. Они звучат естественно в разговорной и письменной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 школьной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увидеть местоимения не только в правилах, но и в обычных школьных ответах и упражнениях.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слова каждый и весь: они чаще всего нужны для общих формулировок, инструкций и описания целого класса или дня.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примерам из школьных учебных текстов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местоимения делают речь точнее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каждый помогает не называть всех по отдельности, а сразу показать: правило относится к любому члену группы. Так фраза становится короче и яснее.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весь сообщает, что предмет рассматривается полностью, без исключений. Благодаря этому слушатель быстро понимает масштаб действия, времени или количества.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другой и любой уточняют выбор или различие. Они позволяют избежать длинных пояснений и делают высказывание более точным, понятным и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определительного местоимения
</a:t>
            </a:r>
            <a:endParaRPr lang="en-US" sz="262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разряд, форму и роль слова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распознавания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 Все ученики готовы слово все показывает полноту группы. Оно не называет предмет, а сообщает, что действие или состояние относится ко всем без исключения.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Сам решил задачу слово сам подчёркивает самостоятельное действие. Здесь важно не сравнение и не выбор, а то, что действие выполнено лично.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Любой ответ допустим слово любой обозначает свободный выбор. Подходит не один конкретный вариант, а любой из нескольких возможных.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 Иной путь оказался короче слово иной указывает на отличие от другого варианта. Оно помогает сравнить предметы и выбрать не тот же самый путь.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определительных местоимениях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уточняют признак предмета: показывают целое, выбор, отличие или выделение. Они согласуются с существительным и делают речь точной, краткой и грамматически правильной.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2026-05-22T16:12:30Z</dcterms:created>
  <dcterms:modified xsi:type="dcterms:W3CDTF">2026-05-22T16:12:30Z</dcterms:modified>
</cp:coreProperties>
</file>