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растения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вокруг нас удивляют формами, цветами и способами жизни.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дарят нам кислород, пищу и красоту, а ещё помогают животным находить еду и укрытие. У каждого растения свои части, и каждая из них нужна для роста и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Деревья-гиганты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ствол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больших деревьев ствол помогает удерживать тяжёлую крону и поднимать листья к свету. Он словно прочная опора, без которой дерево не смогло бы вырасти таким высоким.
</a:t>
            </a:r>
            <a:endParaRPr lang="en-US" sz="139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надёжно держат дерево в земле и собирают из неё воду. Чем крупнее дерево, тем важнее для него крепкая подземная опора, работающая без отдыха.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деревья живут десятки и даже сотни лет. За это время они успевают вырасти в настоящих зелёных великанов и стать домом для птиц и насекомых.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деревьев-гигантов можно назвать дуб, берёзу, ель и секвойю. Особенно впечатляют секвойи: они входят в число самых высоких деревьев на нашей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разными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круглыми, узкими, длинными, широкими и очень большими. Такая разница помогает растениям жить в своих условиях и получать столько света, сколько им нужно.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лист плавает на поверхности воды, словно маленькая зелёная тарелочка. Он помогает растению удобно держаться на воде и ловить солнечный свет.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вместо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листья становятся жёсткими или превращаются в колючки. Так растение защищает себя от жары, ветра и животных, которые могли бы его повредить.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растения, у которых листья умеют хранить влагу. Это особенно полезно там, где часто бывает сухо и каждый глоток воды на вес золота.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1200 лет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может жить так долго, потому что умеет запасать воду в толстом стволе.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Баобаб — настоящий долгожитель сухих мест. Его запас воды помогает переживать жаркие и засушливые периоды, когда другим растениям приходится особенно трудно.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ловят насекомых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живут там, где в земле мало полезных веществ. Поэтому они не могут полагаться только на корни и добывают часть питания с помощью насекомых.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мухоловки есть листья-ловушки. Когда насекомое касается чувствительных волосков, листья быстро захлопываются, и добыча оказывается внутри зелёной «капканы».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росянки покрыты липкими капельками, похожими на росу. Насекомое прилипает к ним, а растение постепенно получает нужные питательные вещества.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хищник, а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Растения-хищники не охотятся ради забавы. Это способ выжить в трудных условиях, где обычной еды для роста им просто не хватает.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орхидеями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похожий на бабочку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орхидей лепестки раскрываются так необычно, что цветок напоминает бабочку, готовую взлететь. Такие растения сразу привлекают внимание яркой окраской и изящной формой. Их часто выращивают в оранжереях, где тепло и влажно.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Башмачки на стебле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орхидеи, цветки которых похожи на маленькие башмачки. Из-за такой формы их легко узнать среди других растений. Эти цветы выглядят почти как сказочные, будто их придумал добрый художник.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тёплых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любят тепло и свет, поэтому многие из них растут в жарких краях. Часть видов выращивают дома или в оранжереях, чтобы нежные цветы могли чувствовать себя комфортно круглый год.
</a:t>
            </a:r>
            <a:endParaRPr lang="en-US" sz="12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живут в пустыне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растут там, где почти не бывает дождей и солнце очень горячее. В таких местах растению нужно уметь беречь каждую каплю воды, как маленькое сокровище.
</a:t>
            </a:r>
            <a:endParaRPr lang="en-US" sz="1262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запас воды у кактуса хранится в толстом зелёном стебле. Он работает как природный резервуар и помогает растению выжить во время долгой засухи.
</a:t>
            </a:r>
            <a:endParaRPr lang="en-US" sz="1282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вместо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нет обычных мягких листьев. Вместо них — колючки, которые меньше испаряют воду и защищают растение от животных, желающих попробовать его на вкус.
</a:t>
            </a:r>
            <a:endParaRPr lang="en-US" sz="1262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жаре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своей форме кактус хорошо переносит жару и сухой ветер. Он словно маленький мастер выживания, которому пустыня не страшна.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— весенние цветы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часто появляются весной, когда сад и парк начинают оживать после зимы. Их яркие цветки сразу поднимают настроение и делают клумбы нарядными.
</a:t>
            </a:r>
            <a:endParaRPr lang="en-US" sz="1384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Луковица-помощница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землёй у тюльпана спрятана луковица. Она помогает растению пережить холод и снова распуститься, когда приходит тёплое время года.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бывают красными, жёлтыми, белыми, розовыми и фиолетовыми. Из-за такого богатства цветов клумбы с ними похожи на разноцветный ковёр.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Любимцы садов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цветы часто выращивают в садах и парках, потому что они выглядят красиво и ухоженно. Тюльпаны будто специально придуманы, чтобы радовать людей весной.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папоротники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уголки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любят тень и влагу, поэтому их часто можно встретить у ручьёв, в лесу или на камнях. Им комфортно там, где воздух не слишком сухой.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папоротников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тоже предпочитают места, где достаточно воды. Их листья разворачиваются красиво и постепенно, а молодые побеги выглядят как маленькие зелёные спиральки.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цветков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не образуют обычных цветков. Вместо этого они размножаются по-своему, поэтому выглядят особенно необычно и немного загадочно.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встреча с раффлезией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Цветок, который не спутаешь ни с чем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тропическом лесу раффлезия раскрывается прямо у земли, словно огромная яркая тарелка. Её цветок может быть очень большим и заметным издалека. Такое растение сразу привлекает внимание, хотя увидеть его удаётся нечасто.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помогает выжить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раффлезии есть необычная особенность — резкий запах. Он помогает привлечь насекомых, которые переносят пыльцу. Для человека этот аромат кажется странным, зато для растения он очень важен и помогает ему продолжать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помогают людям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Ромашку ценят за нежные цветки и мягкий запах. Её часто используют в чаях и настойках. Это растение помогает создать ощущение спокойствия и уюта дома.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Мята пахнет свежо и бодро. Её добавляют в напитки, десерты и полезные сборы. Листья мяты приятно освежают, поэтому растение любят и дети, и взрослые.
</a:t>
            </a:r>
            <a:endParaRPr lang="en-US" sz="1081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Календула известна яркими оранжевыми цветками. Из неё делают мази и отвары. Это растение часто выращивают на клумбах, потому что оно красивое и полезное одновременно.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Алоэ хранит влагу в мясистых листьях и помогает людям ухаживать за кожей. Его сок используют осторожно и только по совету взрослых. Не каждое растение можно трогать без проверки.
</a:t>
            </a:r>
            <a:endParaRPr lang="en-US" sz="10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подают сигналы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ищет свет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Подсолнухи словно следят за солнцем и поворачивают свои головы вслед за ним. Так они получают больше света для роста. На поле это выглядит как дружный солнечный хоровод, который никогда не скучает.
</a:t>
            </a:r>
            <a:endParaRPr lang="en-US" sz="127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которые умеют складываться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стыдливая ведёт себя очень шустро. Стоит до неё слегка дотронуться, и её листочки быстро складываются. Это не каприз, а особая защита, которая помогает растению удивлять всех вокруг.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двигаются, только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не бегают и не прыгают, но всё равно двигаются. Одни поворачивают листья к свету, другие расправляют побеги, чтобы занять больше места. Их движения тихие, зато очень полезные.
</a:t>
            </a:r>
            <a:endParaRPr lang="en-US" sz="114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 и очень большие листья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— крошка на воде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Ряска почти незаметна, потому что её листья очень маленькие. Она выглядит как зелёные точки, которые тихо плавают на поверхности воды и быстро разрастаются в тёплую погоду.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листья тропиков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влажных лесах листья часто вырастают крупными и широкими. Так растение получает больше солнечного света даже под густыми кронами соседей, которые тоже тянутся вверх.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воды, лист может быть мягким и широким. В сухих местах он становится меньше, чтобы не терять влагу. Природа словно подбирает для каждого растения удобную одежду.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размер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помогают растению ловить свет и дышать. Их размер и форма меняются не случайно: они подстраиваются под климат, освещение и количество влаги вокруг.
</a:t>
            </a:r>
            <a:endParaRPr lang="en-US" sz="13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кувшинки листья лежат на воде, как зелёные тарелочки. Они держатся на поверхности и помогают цветку удобно располагаться над водой, где его легко заметить.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выше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поднимает листья и цветки над водой. Это помогает ему получать свет и оставаться чище. Капли легко скатываются с гладкой поверхности, словно с блестящей горки.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Водным растениям нужен особый дом — пруд, озеро или тихая заводь. Там они получают достаточно влаги и света, а их листья и стебли приспособлены к жизни рядом с водой.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помогает клёну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клёна похожи на маленькие крылышки. Когда дует ветер, они кружатся в воздухе и улетают далеко от дерева, чтобы найти новое место для роста.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Цепкий репейник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репейника семена цепляются за шерсть животных и одежду человека. Так растение как будто отправляет своих маленьких путешественников в дорогу без билета.
</a:t>
            </a:r>
            <a:endParaRPr lang="en-US" sz="1356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Кокос плывёт по 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кокоса прочная оболочка, которая помогает ему переносить морскую воду. Плод может долго плавать, а потом попасть на берег и дать начало новому растению.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среди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тоже разносят семена. Они едят плоды, а потом уносят семена в другие места. Благодаря таким помощникам растения заселяют новые уголки природы.
</a:t>
            </a:r>
            <a:endParaRPr lang="en-US" sz="13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редкие растения надо защищать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исчезает — растениям негде жить
</a:t>
            </a:r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вырубают леса, многие растения теряют свой дом. Им становится труднее расти, цвести и давать семена. Поэтому сохранение деревьев важно не только для зверей, но и для зелёных жителей леса.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оставляет пустые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быстро уничтожают травы, кусты и молодые побеги. После огня природе нужно много времени, чтобы восстановиться. Если беречь лес от огня, у редких видов появляется больше шансов выжить.
</a:t>
            </a:r>
            <a:endParaRPr lang="en-US" sz="123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напоминает о защите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заносят в Красную книгу, чтобы люди знали, кого нужно особенно беречь. Это важный знак: такие виды нельзя срывать бездумно, а их места обитания нужно охранять.
</a:t>
            </a:r>
            <a:endParaRPr lang="en-US" sz="12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приспосабливается к месту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условия среды влияют на строение растения и помогают ему выживать.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3859" y="1791220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растений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свет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растения используют свет, чтобы расти и жить. Без него им трудно строить новые листья, стебли и цветки, поэтому они тянутся к солнечным лучам.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растениям питаться и не засыхать. Корни впитывают её из почвы, а потом она поступает к другим частям растения, как невидимая дорожка.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дышат, как и другие живые существа. Им нужен воздух, чтобы оставаться здоровыми, расти и выполнять свои важные зелёные дела каждый день.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и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свои формы, цвета и размеры, но все они растут и развиваются. Благодаря этому мир вокруг становится красивым, живым и очень разнообразным.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зелёный мир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бывают огромными и крошечными, привычными и очень странными. Но каждое из них важно для природы. Если беречь зелёные уголки, на Земле будет больше жизни и красоты.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2026-05-25T19:59:25Z</dcterms:created>
  <dcterms:modified xsi:type="dcterms:W3CDTF">2026-05-25T19:59:25Z</dcterms:modified>
</cp:coreProperties>
</file>